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901AD-615F-4F0A-8B72-B664F9E3322D}" v="4" dt="2019-08-26T20:36:59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Thompson" userId="c912e675f1c64326" providerId="LiveId" clId="{F23901AD-615F-4F0A-8B72-B664F9E3322D}"/>
    <pc:docChg chg="modSld">
      <pc:chgData name="James Thompson" userId="c912e675f1c64326" providerId="LiveId" clId="{F23901AD-615F-4F0A-8B72-B664F9E3322D}" dt="2019-08-26T20:41:09.253" v="240" actId="14100"/>
      <pc:docMkLst>
        <pc:docMk/>
      </pc:docMkLst>
      <pc:sldChg chg="modSp">
        <pc:chgData name="James Thompson" userId="c912e675f1c64326" providerId="LiveId" clId="{F23901AD-615F-4F0A-8B72-B664F9E3322D}" dt="2019-08-26T20:41:09.253" v="240" actId="14100"/>
        <pc:sldMkLst>
          <pc:docMk/>
          <pc:sldMk cId="4018325448" sldId="256"/>
        </pc:sldMkLst>
        <pc:spChg chg="mod">
          <ac:chgData name="James Thompson" userId="c912e675f1c64326" providerId="LiveId" clId="{F23901AD-615F-4F0A-8B72-B664F9E3322D}" dt="2019-08-26T20:40:36.396" v="237" actId="20577"/>
          <ac:spMkLst>
            <pc:docMk/>
            <pc:sldMk cId="4018325448" sldId="256"/>
            <ac:spMk id="2" creationId="{00000000-0000-0000-0000-000000000000}"/>
          </ac:spMkLst>
        </pc:spChg>
        <pc:spChg chg="mod">
          <ac:chgData name="James Thompson" userId="c912e675f1c64326" providerId="LiveId" clId="{F23901AD-615F-4F0A-8B72-B664F9E3322D}" dt="2019-08-26T20:41:09.253" v="240" actId="14100"/>
          <ac:spMkLst>
            <pc:docMk/>
            <pc:sldMk cId="4018325448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realm.org/CentralBaptistChurch/Give/NOPDLNSAVX" TargetMode="External"/><Relationship Id="rId2" Type="http://schemas.openxmlformats.org/officeDocument/2006/relationships/hyperlink" Target="mailto:CENTRALBAPTISTCHURCHCARVER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7740" y="0"/>
            <a:ext cx="3714750" cy="3221372"/>
          </a:xfrm>
        </p:spPr>
        <p:txBody>
          <a:bodyPr>
            <a:noAutofit/>
          </a:bodyPr>
          <a:lstStyle/>
          <a:p>
            <a:br>
              <a:rPr lang="en-US" sz="1100" dirty="0">
                <a:latin typeface="AR JULIAN" panose="02000000000000000000" pitchFamily="2" charset="0"/>
              </a:rPr>
            </a:br>
            <a:br>
              <a:rPr lang="en-US" sz="1100" dirty="0">
                <a:latin typeface="AR JULIAN" panose="02000000000000000000" pitchFamily="2" charset="0"/>
              </a:rPr>
            </a:br>
            <a:br>
              <a:rPr lang="en-US" sz="1100" dirty="0">
                <a:latin typeface="AR JULIAN" panose="02000000000000000000" pitchFamily="2" charset="0"/>
              </a:rPr>
            </a:br>
            <a:br>
              <a:rPr lang="en-US" sz="1100" dirty="0">
                <a:latin typeface="AR JULIAN" panose="02000000000000000000" pitchFamily="2" charset="0"/>
              </a:rPr>
            </a:br>
            <a:r>
              <a:rPr lang="en-US" sz="1200" dirty="0">
                <a:latin typeface="AR JULIAN" panose="02000000000000000000" pitchFamily="2" charset="0"/>
              </a:rPr>
              <a:t>“KINGDOM MEN IN PURSUIT OF EXCELLENCE”</a:t>
            </a:r>
            <a:br>
              <a:rPr lang="en-US" sz="1100" dirty="0">
                <a:latin typeface="AR JULIAN" panose="02000000000000000000" pitchFamily="2" charset="0"/>
              </a:rPr>
            </a:br>
            <a:r>
              <a:rPr lang="en-US" sz="1100" b="1" dirty="0">
                <a:latin typeface="AR JULIAN" panose="02000000000000000000" pitchFamily="2" charset="0"/>
              </a:rPr>
              <a:t>                               Men’s Conference  </a:t>
            </a:r>
            <a:br>
              <a:rPr lang="en-US" sz="1100" b="1" dirty="0">
                <a:latin typeface="AR JULIAN" panose="02000000000000000000" pitchFamily="2" charset="0"/>
              </a:rPr>
            </a:br>
            <a:r>
              <a:rPr lang="en-US" sz="1100" b="1" dirty="0">
                <a:latin typeface="AR JULIAN" panose="02000000000000000000" pitchFamily="2" charset="0"/>
              </a:rPr>
              <a:t>                      September 28 &amp; 29, 2019</a:t>
            </a:r>
            <a:br>
              <a:rPr lang="en-US" sz="1100" b="1" dirty="0">
                <a:latin typeface="AR JULIAN" panose="02000000000000000000" pitchFamily="2" charset="0"/>
              </a:rPr>
            </a:br>
            <a:r>
              <a:rPr lang="en-US" sz="1100" b="1" dirty="0">
                <a:latin typeface="AR JULIAN" panose="02000000000000000000" pitchFamily="2" charset="0"/>
              </a:rPr>
              <a:t> </a:t>
            </a:r>
            <a:br>
              <a:rPr lang="en-US" sz="1100" b="1" dirty="0">
                <a:latin typeface="AR JULIAN" panose="02000000000000000000" pitchFamily="2" charset="0"/>
              </a:rPr>
            </a:br>
            <a:r>
              <a:rPr lang="en-US" sz="1100" b="1" dirty="0">
                <a:latin typeface="AR JULIAN" panose="02000000000000000000" pitchFamily="2" charset="0"/>
              </a:rPr>
              <a:t>                           Central Baptist Church</a:t>
            </a:r>
            <a:br>
              <a:rPr lang="en-US" sz="1100" b="1" dirty="0">
                <a:latin typeface="AR JULIAN" panose="02000000000000000000" pitchFamily="2" charset="0"/>
              </a:rPr>
            </a:br>
            <a:r>
              <a:rPr lang="en-US" sz="1100" b="1" dirty="0">
                <a:latin typeface="AR JULIAN" panose="02000000000000000000" pitchFamily="2" charset="0"/>
              </a:rPr>
              <a:t>                                  </a:t>
            </a:r>
            <a:r>
              <a:rPr lang="en-US" sz="1100" dirty="0">
                <a:latin typeface="AR JULIAN" panose="02000000000000000000" pitchFamily="2" charset="0"/>
              </a:rPr>
              <a:t>301 Carver Street</a:t>
            </a:r>
            <a:br>
              <a:rPr lang="en-US" sz="1100" dirty="0">
                <a:latin typeface="AR JULIAN" panose="02000000000000000000" pitchFamily="2" charset="0"/>
              </a:rPr>
            </a:br>
            <a:r>
              <a:rPr lang="en-US" sz="1100" dirty="0">
                <a:latin typeface="AR JULIAN" panose="02000000000000000000" pitchFamily="2" charset="0"/>
              </a:rPr>
              <a:t>                               Kingsport, TN 37660</a:t>
            </a:r>
            <a:br>
              <a:rPr lang="en-US" sz="1100" dirty="0">
                <a:latin typeface="AR JULIAN" panose="02000000000000000000" pitchFamily="2" charset="0"/>
              </a:rPr>
            </a:br>
            <a:r>
              <a:rPr lang="en-US" sz="1100" dirty="0">
                <a:latin typeface="AR JULIAN" panose="02000000000000000000" pitchFamily="2" charset="0"/>
              </a:rPr>
              <a:t>                                     423-245-6978</a:t>
            </a:r>
            <a:br>
              <a:rPr lang="en-US" sz="1100" dirty="0">
                <a:latin typeface="AR JULIAN" panose="02000000000000000000" pitchFamily="2" charset="0"/>
              </a:rPr>
            </a:br>
            <a:br>
              <a:rPr lang="en-US" sz="1100" dirty="0">
                <a:latin typeface="AR JULIAN" panose="02000000000000000000" pitchFamily="2" charset="0"/>
              </a:rPr>
            </a:br>
            <a:r>
              <a:rPr lang="en-US" sz="1100" dirty="0">
                <a:latin typeface="AR JULIAN" panose="02000000000000000000" pitchFamily="2" charset="0"/>
              </a:rPr>
              <a:t>WEBSITE: </a:t>
            </a:r>
            <a:br>
              <a:rPr lang="en-US" sz="1100" dirty="0">
                <a:latin typeface="AR JULIAN" panose="02000000000000000000" pitchFamily="2" charset="0"/>
              </a:rPr>
            </a:br>
            <a:r>
              <a:rPr lang="en-US" sz="1100" dirty="0">
                <a:latin typeface="AR JULIAN" panose="02000000000000000000" pitchFamily="2" charset="0"/>
              </a:rPr>
              <a:t>CENTRALBAPTISTKINGSPORT.COM</a:t>
            </a:r>
            <a:br>
              <a:rPr lang="en-US" sz="1100" dirty="0">
                <a:latin typeface="AR JULIAN" panose="02000000000000000000" pitchFamily="2" charset="0"/>
              </a:rPr>
            </a:br>
            <a:br>
              <a:rPr lang="en-US" sz="1100" dirty="0">
                <a:latin typeface="AR JULIAN" panose="02000000000000000000" pitchFamily="2" charset="0"/>
              </a:rPr>
            </a:br>
            <a:r>
              <a:rPr lang="en-US" sz="1100" dirty="0">
                <a:latin typeface="AR JULIAN" panose="02000000000000000000" pitchFamily="2" charset="0"/>
              </a:rPr>
              <a:t>EMAIL FORM TO: </a:t>
            </a:r>
            <a:r>
              <a:rPr lang="en-US" sz="1100" dirty="0">
                <a:latin typeface="AR JULIAN" panose="02000000000000000000" pitchFamily="2" charset="0"/>
                <a:hlinkClick r:id="rId2"/>
              </a:rPr>
              <a:t>CENTRALBAPTISTCHURCHCARVER@GMAIL.COM</a:t>
            </a:r>
            <a:br>
              <a:rPr lang="en-US" sz="1100" dirty="0">
                <a:latin typeface="AR JULIAN" panose="02000000000000000000" pitchFamily="2" charset="0"/>
              </a:rPr>
            </a:br>
            <a:br>
              <a:rPr lang="en-US" sz="1100" dirty="0">
                <a:latin typeface="AR JULIAN" panose="02000000000000000000" pitchFamily="2" charset="0"/>
              </a:rPr>
            </a:br>
            <a:r>
              <a:rPr lang="en-US" sz="1100" dirty="0">
                <a:latin typeface="AR JULIAN" panose="02000000000000000000" pitchFamily="2" charset="0"/>
              </a:rPr>
              <a:t>CONFERENCE FEES:</a:t>
            </a:r>
            <a:br>
              <a:rPr lang="en-US" sz="1100" dirty="0">
                <a:latin typeface="AR JULIAN" panose="02000000000000000000"/>
              </a:rPr>
            </a:br>
            <a:r>
              <a:rPr lang="en-US" sz="1100" u="sng" dirty="0">
                <a:latin typeface="AR JULIAN" panose="02000000000000000000"/>
                <a:hlinkClick r:id="rId3"/>
              </a:rPr>
              <a:t>https://onrealm.org/CentralBaptistChurch/Give/NOPDLNSAVX</a:t>
            </a:r>
            <a:br>
              <a:rPr lang="en-US" sz="1100" dirty="0">
                <a:latin typeface="AR JULIAN" panose="02000000000000000000" pitchFamily="2" charset="0"/>
              </a:rPr>
            </a:br>
            <a:endParaRPr lang="en-US" sz="1100" dirty="0">
              <a:latin typeface="AR JULIAN" panose="0200000000000000000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6304" y="3131820"/>
            <a:ext cx="8858775" cy="3361259"/>
          </a:xfrm>
        </p:spPr>
        <p:txBody>
          <a:bodyPr>
            <a:normAutofit/>
          </a:bodyPr>
          <a:lstStyle/>
          <a:p>
            <a:pPr algn="ctr"/>
            <a:r>
              <a:rPr lang="en-US" sz="1600" dirty="0"/>
              <a:t>Registration FORM  </a:t>
            </a:r>
          </a:p>
          <a:p>
            <a:r>
              <a:rPr lang="en-US" sz="1600" dirty="0"/>
              <a:t>NAME___________________________________________________________</a:t>
            </a:r>
          </a:p>
          <a:p>
            <a:r>
              <a:rPr lang="en-US" sz="1600" dirty="0"/>
              <a:t>ADDRESS________________________________________</a:t>
            </a:r>
          </a:p>
          <a:p>
            <a:r>
              <a:rPr lang="en-US" sz="1600" dirty="0"/>
              <a:t>                ________________________________________    __________</a:t>
            </a:r>
          </a:p>
          <a:p>
            <a:r>
              <a:rPr lang="en-US" sz="1600" dirty="0"/>
              <a:t>EMAIL___________________________________________________________</a:t>
            </a:r>
          </a:p>
          <a:p>
            <a:r>
              <a:rPr lang="en-US" sz="1600" dirty="0"/>
              <a:t>PHONE_____  ____________________________</a:t>
            </a:r>
          </a:p>
          <a:p>
            <a:r>
              <a:rPr lang="en-US" sz="1600" dirty="0"/>
              <a:t>CHURCH______________________________________________________</a:t>
            </a:r>
          </a:p>
          <a:p>
            <a:r>
              <a:rPr lang="en-US" sz="1600" dirty="0"/>
              <a:t>DATE____/______/_______</a:t>
            </a:r>
          </a:p>
          <a:p>
            <a:r>
              <a:rPr lang="en-US" sz="1600" dirty="0"/>
              <a:t>REGISTRATION FEE $10.00 (before 9/15/2019) $15.00 (after 9/15/2019)   AMT Paid _______</a:t>
            </a:r>
          </a:p>
        </p:txBody>
      </p:sp>
    </p:spTree>
    <p:extLst>
      <p:ext uri="{BB962C8B-B14F-4D97-AF65-F5344CB8AC3E}">
        <p14:creationId xmlns:p14="http://schemas.microsoft.com/office/powerpoint/2010/main" val="40183254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35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 JULIAN</vt:lpstr>
      <vt:lpstr>Arial</vt:lpstr>
      <vt:lpstr>Century Gothic</vt:lpstr>
      <vt:lpstr>Wingdings 3</vt:lpstr>
      <vt:lpstr>Wisp</vt:lpstr>
      <vt:lpstr>    “KINGDOM MEN IN PURSUIT OF EXCELLENCE”                                Men’s Conference                         September 28 &amp; 29, 2019                              Central Baptist Church                                   301 Carver Street                                Kingsport, TN 37660                                      423-245-6978  WEBSITE:  CENTRALBAPTISTKINGSPORT.COM  EMAIL FORM TO: CENTRALBAPTISTCHURCHCARVER@GMAIL.COM  CONFERENCE FEES: https://onrealm.org/CentralBaptistChurch/Give/NOPDLNSAVX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“KINGDOM MEN IN PURSUIT OF EXCELLENCE”                Men’s Conference              September 28/29, 2019              Central Baptist Church                 301 Carver Street                Kingsport, TN 37660                   423-245-6978</dc:title>
  <dc:creator>Gerry Harrison</dc:creator>
  <cp:lastModifiedBy>James Thompson</cp:lastModifiedBy>
  <cp:revision>3</cp:revision>
  <cp:lastPrinted>2019-08-07T02:25:50Z</cp:lastPrinted>
  <dcterms:created xsi:type="dcterms:W3CDTF">2019-08-07T01:59:04Z</dcterms:created>
  <dcterms:modified xsi:type="dcterms:W3CDTF">2019-08-26T20:41:20Z</dcterms:modified>
</cp:coreProperties>
</file>