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5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96C7"/>
    <a:srgbClr val="B9E096"/>
    <a:srgbClr val="C4C4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D89245-A114-4418-ACC0-400068081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0B3BB-C76B-4D1F-B2EE-566FEFCB6D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DF5CA-B202-4B96-A99C-3CFDC9443628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7F60D-6B77-4FCD-A7E1-C40E116979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7ECAF-D975-40DC-9048-DC3FE8E189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D7752-310A-4200-A646-D0F25AD1AC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2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A038A-C789-4E94-BD1C-D266D604970F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CEB2A-BC1F-40EE-AC83-8A3DA643FC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3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Title Only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79C7272E-5888-4B80-AE1E-3638F0D93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447467" y="1736225"/>
            <a:ext cx="4233607" cy="3305687"/>
            <a:chOff x="7447467" y="1736225"/>
            <a:chExt cx="4233607" cy="330568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F0391CA-646B-4FB4-8446-958DE9D29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51498" y="1736225"/>
              <a:ext cx="3672000" cy="0"/>
            </a:xfrm>
            <a:prstGeom prst="line">
              <a:avLst/>
            </a:prstGeom>
            <a:ln w="15875">
              <a:gradFill>
                <a:gsLst>
                  <a:gs pos="0">
                    <a:schemeClr val="tx1">
                      <a:alpha val="0"/>
                    </a:schemeClr>
                  </a:gs>
                  <a:gs pos="5300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FADA11B-8839-4B69-9891-E06722688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277074" y="3539029"/>
              <a:ext cx="2808000" cy="0"/>
            </a:xfrm>
            <a:prstGeom prst="line">
              <a:avLst/>
            </a:prstGeom>
            <a:ln w="15875">
              <a:gradFill>
                <a:gsLst>
                  <a:gs pos="0">
                    <a:schemeClr val="tx1">
                      <a:alpha val="0"/>
                    </a:schemeClr>
                  </a:gs>
                  <a:gs pos="5300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BCA11DB-D016-4A3B-A1EF-FED92941B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43467" y="3451027"/>
              <a:ext cx="2808000" cy="0"/>
            </a:xfrm>
            <a:prstGeom prst="line">
              <a:avLst/>
            </a:prstGeom>
            <a:ln w="15875">
              <a:gradFill>
                <a:gsLst>
                  <a:gs pos="0">
                    <a:schemeClr val="tx1">
                      <a:alpha val="0"/>
                    </a:schemeClr>
                  </a:gs>
                  <a:gs pos="5300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A4180F4-3493-47AB-8021-08314F3DE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71162" y="5041912"/>
              <a:ext cx="3672000" cy="0"/>
            </a:xfrm>
            <a:prstGeom prst="line">
              <a:avLst/>
            </a:prstGeom>
            <a:ln w="15875">
              <a:gradFill>
                <a:gsLst>
                  <a:gs pos="0">
                    <a:schemeClr val="tx1">
                      <a:alpha val="0"/>
                    </a:schemeClr>
                  </a:gs>
                  <a:gs pos="5300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6C258EA-1685-4394-9327-BF00C2BC6EFA}"/>
              </a:ext>
            </a:extLst>
          </p:cNvPr>
          <p:cNvSpPr/>
          <p:nvPr userDrawn="1"/>
        </p:nvSpPr>
        <p:spPr>
          <a:xfrm rot="5400000">
            <a:off x="7996834" y="1344763"/>
            <a:ext cx="3168706" cy="4078630"/>
          </a:xfrm>
          <a:custGeom>
            <a:avLst/>
            <a:gdLst>
              <a:gd name="connsiteX0" fmla="*/ 274527 w 559413"/>
              <a:gd name="connsiteY0" fmla="*/ 6562 h 669915"/>
              <a:gd name="connsiteX1" fmla="*/ 530062 w 559413"/>
              <a:gd name="connsiteY1" fmla="*/ 27281 h 669915"/>
              <a:gd name="connsiteX2" fmla="*/ 557687 w 559413"/>
              <a:gd name="connsiteY2" fmla="*/ 338067 h 669915"/>
              <a:gd name="connsiteX3" fmla="*/ 536968 w 559413"/>
              <a:gd name="connsiteY3" fmla="*/ 648852 h 669915"/>
              <a:gd name="connsiteX4" fmla="*/ 281434 w 559413"/>
              <a:gd name="connsiteY4" fmla="*/ 669571 h 669915"/>
              <a:gd name="connsiteX5" fmla="*/ 25899 w 559413"/>
              <a:gd name="connsiteY5" fmla="*/ 648852 h 669915"/>
              <a:gd name="connsiteX6" fmla="*/ 5180 w 559413"/>
              <a:gd name="connsiteY6" fmla="*/ 338067 h 669915"/>
              <a:gd name="connsiteX7" fmla="*/ 18992 w 559413"/>
              <a:gd name="connsiteY7" fmla="*/ 27281 h 669915"/>
              <a:gd name="connsiteX8" fmla="*/ 274527 w 559413"/>
              <a:gd name="connsiteY8" fmla="*/ 6562 h 66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413" h="669915">
                <a:moveTo>
                  <a:pt x="274527" y="6562"/>
                </a:moveTo>
                <a:cubicBezTo>
                  <a:pt x="431073" y="1956"/>
                  <a:pt x="516249" y="8862"/>
                  <a:pt x="530062" y="27281"/>
                </a:cubicBezTo>
                <a:cubicBezTo>
                  <a:pt x="548481" y="41094"/>
                  <a:pt x="557687" y="144689"/>
                  <a:pt x="557687" y="338067"/>
                </a:cubicBezTo>
                <a:cubicBezTo>
                  <a:pt x="557687" y="531444"/>
                  <a:pt x="550781" y="635040"/>
                  <a:pt x="536968" y="648852"/>
                </a:cubicBezTo>
                <a:cubicBezTo>
                  <a:pt x="527762" y="658058"/>
                  <a:pt x="442579" y="664965"/>
                  <a:pt x="281434" y="669571"/>
                </a:cubicBezTo>
                <a:cubicBezTo>
                  <a:pt x="124887" y="674178"/>
                  <a:pt x="39711" y="667271"/>
                  <a:pt x="25899" y="648852"/>
                </a:cubicBezTo>
                <a:cubicBezTo>
                  <a:pt x="12086" y="635040"/>
                  <a:pt x="5180" y="531444"/>
                  <a:pt x="5180" y="338067"/>
                </a:cubicBezTo>
                <a:cubicBezTo>
                  <a:pt x="5180" y="144689"/>
                  <a:pt x="9786" y="41094"/>
                  <a:pt x="18992" y="27281"/>
                </a:cubicBezTo>
                <a:cubicBezTo>
                  <a:pt x="28199" y="13469"/>
                  <a:pt x="113381" y="6562"/>
                  <a:pt x="274527" y="6562"/>
                </a:cubicBezTo>
                <a:close/>
              </a:path>
            </a:pathLst>
          </a:custGeom>
          <a:solidFill>
            <a:srgbClr val="BAE096"/>
          </a:solidFill>
          <a:ln w="9525" cap="flat">
            <a:solidFill>
              <a:srgbClr val="BAE096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4480C-B752-41C8-9439-F152DDCD7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6651" y="2042319"/>
            <a:ext cx="4133851" cy="2387600"/>
          </a:xfrm>
          <a:prstGeom prst="rect">
            <a:avLst/>
          </a:prstGeom>
        </p:spPr>
        <p:txBody>
          <a:bodyPr anchor="t" anchorCtr="0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1E33B-5438-42AC-B091-1B29DED20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6652" y="3911600"/>
            <a:ext cx="4114800" cy="13672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EBF27-2D03-4F64-9DF5-598E9462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CCDE3-FDE6-4DAA-BE26-5CD59EBF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668742-2037-409A-BA9B-1775D7E96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89097" y="6374101"/>
            <a:ext cx="7920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90F946-CF8A-42CE-A15C-519763A6D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08926" y="6374101"/>
            <a:ext cx="255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aphic 7">
            <a:extLst>
              <a:ext uri="{FF2B5EF4-FFF2-40B4-BE49-F238E27FC236}">
                <a16:creationId xmlns:a16="http://schemas.microsoft.com/office/drawing/2014/main" id="{0122DE88-2201-41C2-ACC1-4E467C1B4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2965" y="278360"/>
            <a:ext cx="6823467" cy="6579640"/>
            <a:chOff x="392965" y="278360"/>
            <a:chExt cx="6823467" cy="665079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041AE4B-87F4-4644-A6E4-6CBAE1E261B7}"/>
                </a:ext>
              </a:extLst>
            </p:cNvPr>
            <p:cNvSpPr/>
            <p:nvPr/>
          </p:nvSpPr>
          <p:spPr>
            <a:xfrm>
              <a:off x="6663925" y="2391698"/>
              <a:ext cx="483444" cy="504162"/>
            </a:xfrm>
            <a:custGeom>
              <a:avLst/>
              <a:gdLst>
                <a:gd name="connsiteX0" fmla="*/ 129494 w 483444"/>
                <a:gd name="connsiteY0" fmla="*/ 12086 h 504162"/>
                <a:gd name="connsiteX1" fmla="*/ 129494 w 483444"/>
                <a:gd name="connsiteY1" fmla="*/ 5180 h 504162"/>
                <a:gd name="connsiteX2" fmla="*/ 295246 w 483444"/>
                <a:gd name="connsiteY2" fmla="*/ 12086 h 504162"/>
                <a:gd name="connsiteX3" fmla="*/ 474811 w 483444"/>
                <a:gd name="connsiteY3" fmla="*/ 39711 h 504162"/>
                <a:gd name="connsiteX4" fmla="*/ 481718 w 483444"/>
                <a:gd name="connsiteY4" fmla="*/ 267620 h 504162"/>
                <a:gd name="connsiteX5" fmla="*/ 460998 w 483444"/>
                <a:gd name="connsiteY5" fmla="*/ 481717 h 504162"/>
                <a:gd name="connsiteX6" fmla="*/ 239995 w 483444"/>
                <a:gd name="connsiteY6" fmla="*/ 502436 h 504162"/>
                <a:gd name="connsiteX7" fmla="*/ 32805 w 483444"/>
                <a:gd name="connsiteY7" fmla="*/ 502436 h 504162"/>
                <a:gd name="connsiteX8" fmla="*/ 25899 w 483444"/>
                <a:gd name="connsiteY8" fmla="*/ 495529 h 504162"/>
                <a:gd name="connsiteX9" fmla="*/ 18992 w 483444"/>
                <a:gd name="connsiteY9" fmla="*/ 488623 h 504162"/>
                <a:gd name="connsiteX10" fmla="*/ 12086 w 483444"/>
                <a:gd name="connsiteY10" fmla="*/ 488623 h 504162"/>
                <a:gd name="connsiteX11" fmla="*/ 12086 w 483444"/>
                <a:gd name="connsiteY11" fmla="*/ 481717 h 504162"/>
                <a:gd name="connsiteX12" fmla="*/ 5180 w 483444"/>
                <a:gd name="connsiteY12" fmla="*/ 481717 h 504162"/>
                <a:gd name="connsiteX13" fmla="*/ 5180 w 483444"/>
                <a:gd name="connsiteY13" fmla="*/ 447185 h 504162"/>
                <a:gd name="connsiteX14" fmla="*/ 46618 w 483444"/>
                <a:gd name="connsiteY14" fmla="*/ 447185 h 504162"/>
                <a:gd name="connsiteX15" fmla="*/ 60431 w 483444"/>
                <a:gd name="connsiteY15" fmla="*/ 440279 h 504162"/>
                <a:gd name="connsiteX16" fmla="*/ 88056 w 483444"/>
                <a:gd name="connsiteY16" fmla="*/ 412653 h 504162"/>
                <a:gd name="connsiteX17" fmla="*/ 115681 w 483444"/>
                <a:gd name="connsiteY17" fmla="*/ 198557 h 504162"/>
                <a:gd name="connsiteX18" fmla="*/ 122588 w 483444"/>
                <a:gd name="connsiteY18" fmla="*/ 12086 h 504162"/>
                <a:gd name="connsiteX19" fmla="*/ 129494 w 483444"/>
                <a:gd name="connsiteY19" fmla="*/ 12086 h 50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3444" h="504162">
                  <a:moveTo>
                    <a:pt x="129494" y="12086"/>
                  </a:moveTo>
                  <a:lnTo>
                    <a:pt x="129494" y="5180"/>
                  </a:lnTo>
                  <a:lnTo>
                    <a:pt x="295246" y="12086"/>
                  </a:lnTo>
                  <a:cubicBezTo>
                    <a:pt x="405748" y="16693"/>
                    <a:pt x="465605" y="25899"/>
                    <a:pt x="474811" y="39711"/>
                  </a:cubicBezTo>
                  <a:cubicBezTo>
                    <a:pt x="484017" y="53524"/>
                    <a:pt x="486324" y="129494"/>
                    <a:pt x="481718" y="267620"/>
                  </a:cubicBezTo>
                  <a:cubicBezTo>
                    <a:pt x="477111" y="401141"/>
                    <a:pt x="470205" y="472511"/>
                    <a:pt x="460998" y="481717"/>
                  </a:cubicBezTo>
                  <a:cubicBezTo>
                    <a:pt x="451792" y="495529"/>
                    <a:pt x="378122" y="502436"/>
                    <a:pt x="239995" y="502436"/>
                  </a:cubicBezTo>
                  <a:lnTo>
                    <a:pt x="32805" y="502436"/>
                  </a:lnTo>
                  <a:lnTo>
                    <a:pt x="25899" y="495529"/>
                  </a:lnTo>
                  <a:lnTo>
                    <a:pt x="18992" y="488623"/>
                  </a:lnTo>
                  <a:lnTo>
                    <a:pt x="12086" y="488623"/>
                  </a:lnTo>
                  <a:lnTo>
                    <a:pt x="12086" y="481717"/>
                  </a:lnTo>
                  <a:lnTo>
                    <a:pt x="5180" y="481717"/>
                  </a:lnTo>
                  <a:lnTo>
                    <a:pt x="5180" y="447185"/>
                  </a:lnTo>
                  <a:lnTo>
                    <a:pt x="46618" y="447185"/>
                  </a:lnTo>
                  <a:lnTo>
                    <a:pt x="60431" y="440279"/>
                  </a:lnTo>
                  <a:cubicBezTo>
                    <a:pt x="65037" y="435672"/>
                    <a:pt x="74243" y="426466"/>
                    <a:pt x="88056" y="412653"/>
                  </a:cubicBezTo>
                  <a:cubicBezTo>
                    <a:pt x="106475" y="398841"/>
                    <a:pt x="115681" y="327478"/>
                    <a:pt x="115681" y="198557"/>
                  </a:cubicBezTo>
                  <a:lnTo>
                    <a:pt x="122588" y="12086"/>
                  </a:lnTo>
                  <a:cubicBezTo>
                    <a:pt x="127194" y="12086"/>
                    <a:pt x="129494" y="12086"/>
                    <a:pt x="129494" y="12086"/>
                  </a:cubicBezTo>
                  <a:close/>
                </a:path>
              </a:pathLst>
            </a:custGeom>
            <a:solidFill>
              <a:srgbClr val="FCFDFC"/>
            </a:solidFill>
            <a:ln w="9525" cap="flat">
              <a:solidFill>
                <a:srgbClr val="FCFDF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6D58A71-A193-456C-964F-37DB3F0026B5}"/>
                </a:ext>
              </a:extLst>
            </p:cNvPr>
            <p:cNvSpPr/>
            <p:nvPr/>
          </p:nvSpPr>
          <p:spPr>
            <a:xfrm>
              <a:off x="4225986" y="1569844"/>
              <a:ext cx="165752" cy="283160"/>
            </a:xfrm>
            <a:custGeom>
              <a:avLst/>
              <a:gdLst>
                <a:gd name="connsiteX0" fmla="*/ 122588 w 165752"/>
                <a:gd name="connsiteY0" fmla="*/ 12086 h 283159"/>
                <a:gd name="connsiteX1" fmla="*/ 122588 w 165752"/>
                <a:gd name="connsiteY1" fmla="*/ 5180 h 283159"/>
                <a:gd name="connsiteX2" fmla="*/ 129494 w 165752"/>
                <a:gd name="connsiteY2" fmla="*/ 12086 h 283159"/>
                <a:gd name="connsiteX3" fmla="*/ 136400 w 165752"/>
                <a:gd name="connsiteY3" fmla="*/ 25899 h 283159"/>
                <a:gd name="connsiteX4" fmla="*/ 143307 w 165752"/>
                <a:gd name="connsiteY4" fmla="*/ 46618 h 283159"/>
                <a:gd name="connsiteX5" fmla="*/ 150213 w 165752"/>
                <a:gd name="connsiteY5" fmla="*/ 53524 h 283159"/>
                <a:gd name="connsiteX6" fmla="*/ 164026 w 165752"/>
                <a:gd name="connsiteY6" fmla="*/ 53524 h 283159"/>
                <a:gd name="connsiteX7" fmla="*/ 164026 w 165752"/>
                <a:gd name="connsiteY7" fmla="*/ 67337 h 283159"/>
                <a:gd name="connsiteX8" fmla="*/ 150213 w 165752"/>
                <a:gd name="connsiteY8" fmla="*/ 108775 h 283159"/>
                <a:gd name="connsiteX9" fmla="*/ 88056 w 165752"/>
                <a:gd name="connsiteY9" fmla="*/ 212370 h 283159"/>
                <a:gd name="connsiteX10" fmla="*/ 46618 w 165752"/>
                <a:gd name="connsiteY10" fmla="*/ 281433 h 283159"/>
                <a:gd name="connsiteX11" fmla="*/ 39711 w 165752"/>
                <a:gd name="connsiteY11" fmla="*/ 274527 h 283159"/>
                <a:gd name="connsiteX12" fmla="*/ 32805 w 165752"/>
                <a:gd name="connsiteY12" fmla="*/ 274527 h 283159"/>
                <a:gd name="connsiteX13" fmla="*/ 32805 w 165752"/>
                <a:gd name="connsiteY13" fmla="*/ 260714 h 283159"/>
                <a:gd name="connsiteX14" fmla="*/ 12086 w 165752"/>
                <a:gd name="connsiteY14" fmla="*/ 260714 h 283159"/>
                <a:gd name="connsiteX15" fmla="*/ 12086 w 165752"/>
                <a:gd name="connsiteY15" fmla="*/ 253808 h 283159"/>
                <a:gd name="connsiteX16" fmla="*/ 5180 w 165752"/>
                <a:gd name="connsiteY16" fmla="*/ 246901 h 283159"/>
                <a:gd name="connsiteX17" fmla="*/ 5180 w 165752"/>
                <a:gd name="connsiteY17" fmla="*/ 233089 h 283159"/>
                <a:gd name="connsiteX18" fmla="*/ 12086 w 165752"/>
                <a:gd name="connsiteY18" fmla="*/ 226182 h 283159"/>
                <a:gd name="connsiteX19" fmla="*/ 12086 w 165752"/>
                <a:gd name="connsiteY19" fmla="*/ 219276 h 283159"/>
                <a:gd name="connsiteX20" fmla="*/ 60431 w 165752"/>
                <a:gd name="connsiteY20" fmla="*/ 136400 h 283159"/>
                <a:gd name="connsiteX21" fmla="*/ 108775 w 165752"/>
                <a:gd name="connsiteY21" fmla="*/ 32805 h 283159"/>
                <a:gd name="connsiteX22" fmla="*/ 122588 w 165752"/>
                <a:gd name="connsiteY22" fmla="*/ 12086 h 28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5752" h="283159">
                  <a:moveTo>
                    <a:pt x="122588" y="12086"/>
                  </a:moveTo>
                  <a:lnTo>
                    <a:pt x="122588" y="5180"/>
                  </a:lnTo>
                  <a:lnTo>
                    <a:pt x="129494" y="12086"/>
                  </a:lnTo>
                  <a:cubicBezTo>
                    <a:pt x="134100" y="12086"/>
                    <a:pt x="136400" y="16693"/>
                    <a:pt x="136400" y="25899"/>
                  </a:cubicBezTo>
                  <a:cubicBezTo>
                    <a:pt x="136400" y="35105"/>
                    <a:pt x="138700" y="42011"/>
                    <a:pt x="143307" y="46618"/>
                  </a:cubicBezTo>
                  <a:cubicBezTo>
                    <a:pt x="147913" y="51224"/>
                    <a:pt x="150213" y="53524"/>
                    <a:pt x="150213" y="53524"/>
                  </a:cubicBezTo>
                  <a:cubicBezTo>
                    <a:pt x="154819" y="53524"/>
                    <a:pt x="159419" y="53524"/>
                    <a:pt x="164026" y="53524"/>
                  </a:cubicBezTo>
                  <a:lnTo>
                    <a:pt x="164026" y="67337"/>
                  </a:lnTo>
                  <a:cubicBezTo>
                    <a:pt x="164026" y="71943"/>
                    <a:pt x="159419" y="85756"/>
                    <a:pt x="150213" y="108775"/>
                  </a:cubicBezTo>
                  <a:cubicBezTo>
                    <a:pt x="141007" y="131794"/>
                    <a:pt x="120288" y="166325"/>
                    <a:pt x="88056" y="212370"/>
                  </a:cubicBezTo>
                  <a:lnTo>
                    <a:pt x="46618" y="281433"/>
                  </a:lnTo>
                  <a:cubicBezTo>
                    <a:pt x="46618" y="276827"/>
                    <a:pt x="44318" y="274527"/>
                    <a:pt x="39711" y="274527"/>
                  </a:cubicBezTo>
                  <a:lnTo>
                    <a:pt x="32805" y="274527"/>
                  </a:lnTo>
                  <a:lnTo>
                    <a:pt x="32805" y="260714"/>
                  </a:lnTo>
                  <a:lnTo>
                    <a:pt x="12086" y="260714"/>
                  </a:lnTo>
                  <a:lnTo>
                    <a:pt x="12086" y="253808"/>
                  </a:lnTo>
                  <a:lnTo>
                    <a:pt x="5180" y="246901"/>
                  </a:lnTo>
                  <a:lnTo>
                    <a:pt x="5180" y="233089"/>
                  </a:lnTo>
                  <a:lnTo>
                    <a:pt x="12086" y="226182"/>
                  </a:lnTo>
                  <a:lnTo>
                    <a:pt x="12086" y="219276"/>
                  </a:lnTo>
                  <a:lnTo>
                    <a:pt x="60431" y="136400"/>
                  </a:lnTo>
                  <a:cubicBezTo>
                    <a:pt x="92662" y="81149"/>
                    <a:pt x="108775" y="46618"/>
                    <a:pt x="108775" y="32805"/>
                  </a:cubicBezTo>
                  <a:cubicBezTo>
                    <a:pt x="117981" y="18992"/>
                    <a:pt x="122588" y="12086"/>
                    <a:pt x="122588" y="12086"/>
                  </a:cubicBezTo>
                  <a:close/>
                </a:path>
              </a:pathLst>
            </a:custGeom>
            <a:solidFill>
              <a:srgbClr val="191919"/>
            </a:solidFill>
            <a:ln w="9525" cap="flat">
              <a:solidFill>
                <a:srgbClr val="1919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0C87F6-175F-4A23-B68F-7C1EAAE1F519}"/>
                </a:ext>
              </a:extLst>
            </p:cNvPr>
            <p:cNvSpPr/>
            <p:nvPr/>
          </p:nvSpPr>
          <p:spPr>
            <a:xfrm>
              <a:off x="5034028" y="1678043"/>
              <a:ext cx="669915" cy="663008"/>
            </a:xfrm>
            <a:custGeom>
              <a:avLst/>
              <a:gdLst>
                <a:gd name="connsiteX0" fmla="*/ 336684 w 669915"/>
                <a:gd name="connsiteY0" fmla="*/ 7482 h 663008"/>
                <a:gd name="connsiteX1" fmla="*/ 592219 w 669915"/>
                <a:gd name="connsiteY1" fmla="*/ 14389 h 663008"/>
                <a:gd name="connsiteX2" fmla="*/ 640563 w 669915"/>
                <a:gd name="connsiteY2" fmla="*/ 69639 h 663008"/>
                <a:gd name="connsiteX3" fmla="*/ 668189 w 669915"/>
                <a:gd name="connsiteY3" fmla="*/ 318267 h 663008"/>
                <a:gd name="connsiteX4" fmla="*/ 661282 w 669915"/>
                <a:gd name="connsiteY4" fmla="*/ 566895 h 663008"/>
                <a:gd name="connsiteX5" fmla="*/ 619844 w 669915"/>
                <a:gd name="connsiteY5" fmla="*/ 622146 h 663008"/>
                <a:gd name="connsiteX6" fmla="*/ 350497 w 669915"/>
                <a:gd name="connsiteY6" fmla="*/ 656678 h 663008"/>
                <a:gd name="connsiteX7" fmla="*/ 88056 w 669915"/>
                <a:gd name="connsiteY7" fmla="*/ 649771 h 663008"/>
                <a:gd name="connsiteX8" fmla="*/ 39711 w 669915"/>
                <a:gd name="connsiteY8" fmla="*/ 601427 h 663008"/>
                <a:gd name="connsiteX9" fmla="*/ 18992 w 669915"/>
                <a:gd name="connsiteY9" fmla="*/ 525457 h 663008"/>
                <a:gd name="connsiteX10" fmla="*/ 5180 w 669915"/>
                <a:gd name="connsiteY10" fmla="*/ 338986 h 663008"/>
                <a:gd name="connsiteX11" fmla="*/ 18992 w 669915"/>
                <a:gd name="connsiteY11" fmla="*/ 138703 h 663008"/>
                <a:gd name="connsiteX12" fmla="*/ 60431 w 669915"/>
                <a:gd name="connsiteY12" fmla="*/ 42014 h 663008"/>
                <a:gd name="connsiteX13" fmla="*/ 336684 w 669915"/>
                <a:gd name="connsiteY13" fmla="*/ 7482 h 663008"/>
                <a:gd name="connsiteX14" fmla="*/ 150213 w 669915"/>
                <a:gd name="connsiteY14" fmla="*/ 318267 h 663008"/>
                <a:gd name="connsiteX15" fmla="*/ 150213 w 669915"/>
                <a:gd name="connsiteY15" fmla="*/ 145609 h 663008"/>
                <a:gd name="connsiteX16" fmla="*/ 336684 w 669915"/>
                <a:gd name="connsiteY16" fmla="*/ 145609 h 663008"/>
                <a:gd name="connsiteX17" fmla="*/ 530062 w 669915"/>
                <a:gd name="connsiteY17" fmla="*/ 152515 h 663008"/>
                <a:gd name="connsiteX18" fmla="*/ 530062 w 669915"/>
                <a:gd name="connsiteY18" fmla="*/ 332080 h 663008"/>
                <a:gd name="connsiteX19" fmla="*/ 343591 w 669915"/>
                <a:gd name="connsiteY19" fmla="*/ 525457 h 663008"/>
                <a:gd name="connsiteX20" fmla="*/ 150213 w 669915"/>
                <a:gd name="connsiteY20" fmla="*/ 525457 h 663008"/>
                <a:gd name="connsiteX21" fmla="*/ 150213 w 669915"/>
                <a:gd name="connsiteY21" fmla="*/ 504738 h 663008"/>
                <a:gd name="connsiteX22" fmla="*/ 150213 w 669915"/>
                <a:gd name="connsiteY22" fmla="*/ 318267 h 66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9915" h="663008">
                  <a:moveTo>
                    <a:pt x="336684" y="7482"/>
                  </a:moveTo>
                  <a:cubicBezTo>
                    <a:pt x="493230" y="2876"/>
                    <a:pt x="578406" y="5183"/>
                    <a:pt x="592219" y="14389"/>
                  </a:cubicBezTo>
                  <a:cubicBezTo>
                    <a:pt x="606032" y="23595"/>
                    <a:pt x="622144" y="42014"/>
                    <a:pt x="640563" y="69639"/>
                  </a:cubicBezTo>
                  <a:cubicBezTo>
                    <a:pt x="658983" y="92658"/>
                    <a:pt x="668189" y="175534"/>
                    <a:pt x="668189" y="318267"/>
                  </a:cubicBezTo>
                  <a:cubicBezTo>
                    <a:pt x="668189" y="461001"/>
                    <a:pt x="665889" y="543877"/>
                    <a:pt x="661282" y="566895"/>
                  </a:cubicBezTo>
                  <a:cubicBezTo>
                    <a:pt x="656676" y="585315"/>
                    <a:pt x="642863" y="603727"/>
                    <a:pt x="619844" y="622146"/>
                  </a:cubicBezTo>
                  <a:cubicBezTo>
                    <a:pt x="601425" y="640565"/>
                    <a:pt x="511643" y="652071"/>
                    <a:pt x="350497" y="656678"/>
                  </a:cubicBezTo>
                  <a:cubicBezTo>
                    <a:pt x="189351" y="661284"/>
                    <a:pt x="101869" y="658978"/>
                    <a:pt x="88056" y="649771"/>
                  </a:cubicBezTo>
                  <a:cubicBezTo>
                    <a:pt x="69637" y="640565"/>
                    <a:pt x="53524" y="624446"/>
                    <a:pt x="39711" y="601427"/>
                  </a:cubicBezTo>
                  <a:cubicBezTo>
                    <a:pt x="25899" y="583008"/>
                    <a:pt x="18992" y="557689"/>
                    <a:pt x="18992" y="525457"/>
                  </a:cubicBezTo>
                  <a:cubicBezTo>
                    <a:pt x="9786" y="493226"/>
                    <a:pt x="5180" y="431069"/>
                    <a:pt x="5180" y="338986"/>
                  </a:cubicBezTo>
                  <a:cubicBezTo>
                    <a:pt x="5180" y="246904"/>
                    <a:pt x="9786" y="180141"/>
                    <a:pt x="18992" y="138703"/>
                  </a:cubicBezTo>
                  <a:cubicBezTo>
                    <a:pt x="28199" y="97265"/>
                    <a:pt x="42011" y="65033"/>
                    <a:pt x="60431" y="42014"/>
                  </a:cubicBezTo>
                  <a:cubicBezTo>
                    <a:pt x="83449" y="23595"/>
                    <a:pt x="175538" y="12089"/>
                    <a:pt x="336684" y="7482"/>
                  </a:cubicBezTo>
                  <a:close/>
                  <a:moveTo>
                    <a:pt x="150213" y="318267"/>
                  </a:moveTo>
                  <a:lnTo>
                    <a:pt x="150213" y="145609"/>
                  </a:lnTo>
                  <a:lnTo>
                    <a:pt x="336684" y="145609"/>
                  </a:lnTo>
                  <a:lnTo>
                    <a:pt x="530062" y="152515"/>
                  </a:lnTo>
                  <a:cubicBezTo>
                    <a:pt x="530062" y="152515"/>
                    <a:pt x="530062" y="212373"/>
                    <a:pt x="530062" y="332080"/>
                  </a:cubicBezTo>
                  <a:cubicBezTo>
                    <a:pt x="530062" y="456394"/>
                    <a:pt x="467905" y="520851"/>
                    <a:pt x="343591" y="525457"/>
                  </a:cubicBezTo>
                  <a:lnTo>
                    <a:pt x="150213" y="525457"/>
                  </a:lnTo>
                  <a:lnTo>
                    <a:pt x="150213" y="504738"/>
                  </a:lnTo>
                  <a:cubicBezTo>
                    <a:pt x="145607" y="490926"/>
                    <a:pt x="145607" y="428769"/>
                    <a:pt x="150213" y="31826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6C9A4F-002C-475F-9A47-1433561267BC}"/>
                </a:ext>
              </a:extLst>
            </p:cNvPr>
            <p:cNvSpPr/>
            <p:nvPr/>
          </p:nvSpPr>
          <p:spPr>
            <a:xfrm>
              <a:off x="3880668" y="3531243"/>
              <a:ext cx="531788" cy="82876"/>
            </a:xfrm>
            <a:custGeom>
              <a:avLst/>
              <a:gdLst>
                <a:gd name="connsiteX0" fmla="*/ 502437 w 531788"/>
                <a:gd name="connsiteY0" fmla="*/ 5180 h 82876"/>
                <a:gd name="connsiteX1" fmla="*/ 523156 w 531788"/>
                <a:gd name="connsiteY1" fmla="*/ 5180 h 82876"/>
                <a:gd name="connsiteX2" fmla="*/ 523156 w 531788"/>
                <a:gd name="connsiteY2" fmla="*/ 18992 h 82876"/>
                <a:gd name="connsiteX3" fmla="*/ 530062 w 531788"/>
                <a:gd name="connsiteY3" fmla="*/ 39711 h 82876"/>
                <a:gd name="connsiteX4" fmla="*/ 523156 w 531788"/>
                <a:gd name="connsiteY4" fmla="*/ 39711 h 82876"/>
                <a:gd name="connsiteX5" fmla="*/ 523156 w 531788"/>
                <a:gd name="connsiteY5" fmla="*/ 46618 h 82876"/>
                <a:gd name="connsiteX6" fmla="*/ 516249 w 531788"/>
                <a:gd name="connsiteY6" fmla="*/ 53524 h 82876"/>
                <a:gd name="connsiteX7" fmla="*/ 509343 w 531788"/>
                <a:gd name="connsiteY7" fmla="*/ 53524 h 82876"/>
                <a:gd name="connsiteX8" fmla="*/ 495530 w 531788"/>
                <a:gd name="connsiteY8" fmla="*/ 60430 h 82876"/>
                <a:gd name="connsiteX9" fmla="*/ 246902 w 531788"/>
                <a:gd name="connsiteY9" fmla="*/ 74243 h 82876"/>
                <a:gd name="connsiteX10" fmla="*/ 12086 w 531788"/>
                <a:gd name="connsiteY10" fmla="*/ 81149 h 82876"/>
                <a:gd name="connsiteX11" fmla="*/ 5180 w 531788"/>
                <a:gd name="connsiteY11" fmla="*/ 53524 h 82876"/>
                <a:gd name="connsiteX12" fmla="*/ 5180 w 531788"/>
                <a:gd name="connsiteY12" fmla="*/ 39711 h 82876"/>
                <a:gd name="connsiteX13" fmla="*/ 12086 w 531788"/>
                <a:gd name="connsiteY13" fmla="*/ 39711 h 82876"/>
                <a:gd name="connsiteX14" fmla="*/ 12086 w 531788"/>
                <a:gd name="connsiteY14" fmla="*/ 32805 h 82876"/>
                <a:gd name="connsiteX15" fmla="*/ 18992 w 531788"/>
                <a:gd name="connsiteY15" fmla="*/ 32805 h 82876"/>
                <a:gd name="connsiteX16" fmla="*/ 25899 w 531788"/>
                <a:gd name="connsiteY16" fmla="*/ 25899 h 82876"/>
                <a:gd name="connsiteX17" fmla="*/ 60431 w 531788"/>
                <a:gd name="connsiteY17" fmla="*/ 25899 h 82876"/>
                <a:gd name="connsiteX18" fmla="*/ 288340 w 531788"/>
                <a:gd name="connsiteY18" fmla="*/ 12086 h 82876"/>
                <a:gd name="connsiteX19" fmla="*/ 502437 w 531788"/>
                <a:gd name="connsiteY19" fmla="*/ 5180 h 8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1788" h="82876">
                  <a:moveTo>
                    <a:pt x="502437" y="5180"/>
                  </a:moveTo>
                  <a:lnTo>
                    <a:pt x="523156" y="5180"/>
                  </a:lnTo>
                  <a:lnTo>
                    <a:pt x="523156" y="18992"/>
                  </a:lnTo>
                  <a:cubicBezTo>
                    <a:pt x="527762" y="32805"/>
                    <a:pt x="530062" y="39711"/>
                    <a:pt x="530062" y="39711"/>
                  </a:cubicBezTo>
                  <a:lnTo>
                    <a:pt x="523156" y="39711"/>
                  </a:lnTo>
                  <a:lnTo>
                    <a:pt x="523156" y="46618"/>
                  </a:lnTo>
                  <a:cubicBezTo>
                    <a:pt x="518549" y="51224"/>
                    <a:pt x="516249" y="53524"/>
                    <a:pt x="516249" y="53524"/>
                  </a:cubicBezTo>
                  <a:lnTo>
                    <a:pt x="509343" y="53524"/>
                  </a:lnTo>
                  <a:cubicBezTo>
                    <a:pt x="509343" y="53524"/>
                    <a:pt x="504736" y="55824"/>
                    <a:pt x="495530" y="60430"/>
                  </a:cubicBezTo>
                  <a:cubicBezTo>
                    <a:pt x="490924" y="65037"/>
                    <a:pt x="408048" y="69637"/>
                    <a:pt x="246902" y="74243"/>
                  </a:cubicBezTo>
                  <a:lnTo>
                    <a:pt x="12086" y="81149"/>
                  </a:lnTo>
                  <a:cubicBezTo>
                    <a:pt x="12086" y="76543"/>
                    <a:pt x="9786" y="67337"/>
                    <a:pt x="5180" y="53524"/>
                  </a:cubicBezTo>
                  <a:lnTo>
                    <a:pt x="5180" y="39711"/>
                  </a:lnTo>
                  <a:cubicBezTo>
                    <a:pt x="9786" y="39711"/>
                    <a:pt x="12086" y="39711"/>
                    <a:pt x="12086" y="39711"/>
                  </a:cubicBezTo>
                  <a:lnTo>
                    <a:pt x="12086" y="32805"/>
                  </a:lnTo>
                  <a:lnTo>
                    <a:pt x="18992" y="32805"/>
                  </a:lnTo>
                  <a:lnTo>
                    <a:pt x="25899" y="25899"/>
                  </a:lnTo>
                  <a:lnTo>
                    <a:pt x="60431" y="25899"/>
                  </a:lnTo>
                  <a:cubicBezTo>
                    <a:pt x="83449" y="16693"/>
                    <a:pt x="159419" y="12086"/>
                    <a:pt x="288340" y="12086"/>
                  </a:cubicBezTo>
                  <a:cubicBezTo>
                    <a:pt x="417261" y="12086"/>
                    <a:pt x="488624" y="9786"/>
                    <a:pt x="502437" y="5180"/>
                  </a:cubicBezTo>
                  <a:close/>
                </a:path>
              </a:pathLst>
            </a:custGeom>
            <a:solidFill>
              <a:srgbClr val="0F0F0F"/>
            </a:solidFill>
            <a:ln w="9525" cap="flat">
              <a:solidFill>
                <a:srgbClr val="0F0F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482715C-0DCD-477E-B7B8-A0BD2CE1FDB3}"/>
                </a:ext>
              </a:extLst>
            </p:cNvPr>
            <p:cNvSpPr/>
            <p:nvPr/>
          </p:nvSpPr>
          <p:spPr>
            <a:xfrm>
              <a:off x="2318107" y="4007780"/>
              <a:ext cx="580133" cy="552507"/>
            </a:xfrm>
            <a:custGeom>
              <a:avLst/>
              <a:gdLst>
                <a:gd name="connsiteX0" fmla="*/ 573228 w 580132"/>
                <a:gd name="connsiteY0" fmla="*/ 198557 h 552506"/>
                <a:gd name="connsiteX1" fmla="*/ 580134 w 580132"/>
                <a:gd name="connsiteY1" fmla="*/ 205463 h 552506"/>
                <a:gd name="connsiteX2" fmla="*/ 573228 w 580132"/>
                <a:gd name="connsiteY2" fmla="*/ 205463 h 552506"/>
                <a:gd name="connsiteX3" fmla="*/ 566321 w 580132"/>
                <a:gd name="connsiteY3" fmla="*/ 253808 h 552506"/>
                <a:gd name="connsiteX4" fmla="*/ 566321 w 580132"/>
                <a:gd name="connsiteY4" fmla="*/ 302152 h 552506"/>
                <a:gd name="connsiteX5" fmla="*/ 573228 w 580132"/>
                <a:gd name="connsiteY5" fmla="*/ 302152 h 552506"/>
                <a:gd name="connsiteX6" fmla="*/ 580134 w 580132"/>
                <a:gd name="connsiteY6" fmla="*/ 309058 h 552506"/>
                <a:gd name="connsiteX7" fmla="*/ 566321 w 580132"/>
                <a:gd name="connsiteY7" fmla="*/ 309058 h 552506"/>
                <a:gd name="connsiteX8" fmla="*/ 566321 w 580132"/>
                <a:gd name="connsiteY8" fmla="*/ 405747 h 552506"/>
                <a:gd name="connsiteX9" fmla="*/ 545602 w 580132"/>
                <a:gd name="connsiteY9" fmla="*/ 530061 h 552506"/>
                <a:gd name="connsiteX10" fmla="*/ 290067 w 580132"/>
                <a:gd name="connsiteY10" fmla="*/ 550780 h 552506"/>
                <a:gd name="connsiteX11" fmla="*/ 27626 w 580132"/>
                <a:gd name="connsiteY11" fmla="*/ 536967 h 552506"/>
                <a:gd name="connsiteX12" fmla="*/ 6907 w 580132"/>
                <a:gd name="connsiteY12" fmla="*/ 281433 h 552506"/>
                <a:gd name="connsiteX13" fmla="*/ 20720 w 580132"/>
                <a:gd name="connsiteY13" fmla="*/ 25899 h 552506"/>
                <a:gd name="connsiteX14" fmla="*/ 276255 w 580132"/>
                <a:gd name="connsiteY14" fmla="*/ 5180 h 552506"/>
                <a:gd name="connsiteX15" fmla="*/ 538696 w 580132"/>
                <a:gd name="connsiteY15" fmla="*/ 25899 h 552506"/>
                <a:gd name="connsiteX16" fmla="*/ 559415 w 580132"/>
                <a:gd name="connsiteY16" fmla="*/ 115681 h 552506"/>
                <a:gd name="connsiteX17" fmla="*/ 573228 w 580132"/>
                <a:gd name="connsiteY17" fmla="*/ 198557 h 55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0132" h="552506">
                  <a:moveTo>
                    <a:pt x="573228" y="198557"/>
                  </a:moveTo>
                  <a:lnTo>
                    <a:pt x="580134" y="205463"/>
                  </a:lnTo>
                  <a:lnTo>
                    <a:pt x="573228" y="205463"/>
                  </a:lnTo>
                  <a:cubicBezTo>
                    <a:pt x="568621" y="205463"/>
                    <a:pt x="566321" y="221576"/>
                    <a:pt x="566321" y="253808"/>
                  </a:cubicBezTo>
                  <a:lnTo>
                    <a:pt x="566321" y="302152"/>
                  </a:lnTo>
                  <a:lnTo>
                    <a:pt x="573228" y="302152"/>
                  </a:lnTo>
                  <a:cubicBezTo>
                    <a:pt x="577834" y="306759"/>
                    <a:pt x="580134" y="309058"/>
                    <a:pt x="580134" y="309058"/>
                  </a:cubicBezTo>
                  <a:lnTo>
                    <a:pt x="566321" y="309058"/>
                  </a:lnTo>
                  <a:lnTo>
                    <a:pt x="566321" y="405747"/>
                  </a:lnTo>
                  <a:cubicBezTo>
                    <a:pt x="566321" y="474810"/>
                    <a:pt x="559415" y="516248"/>
                    <a:pt x="545602" y="530061"/>
                  </a:cubicBezTo>
                  <a:cubicBezTo>
                    <a:pt x="536396" y="539267"/>
                    <a:pt x="451213" y="546174"/>
                    <a:pt x="290067" y="550780"/>
                  </a:cubicBezTo>
                  <a:cubicBezTo>
                    <a:pt x="128922" y="555387"/>
                    <a:pt x="41439" y="550780"/>
                    <a:pt x="27626" y="536967"/>
                  </a:cubicBezTo>
                  <a:cubicBezTo>
                    <a:pt x="18420" y="527761"/>
                    <a:pt x="11514" y="442579"/>
                    <a:pt x="6907" y="281433"/>
                  </a:cubicBezTo>
                  <a:cubicBezTo>
                    <a:pt x="2301" y="124887"/>
                    <a:pt x="6907" y="39711"/>
                    <a:pt x="20720" y="25899"/>
                  </a:cubicBezTo>
                  <a:cubicBezTo>
                    <a:pt x="29926" y="12086"/>
                    <a:pt x="115109" y="5180"/>
                    <a:pt x="276255" y="5180"/>
                  </a:cubicBezTo>
                  <a:cubicBezTo>
                    <a:pt x="442007" y="5180"/>
                    <a:pt x="529490" y="12086"/>
                    <a:pt x="538696" y="25899"/>
                  </a:cubicBezTo>
                  <a:cubicBezTo>
                    <a:pt x="547902" y="35105"/>
                    <a:pt x="554808" y="65037"/>
                    <a:pt x="559415" y="115681"/>
                  </a:cubicBezTo>
                  <a:cubicBezTo>
                    <a:pt x="564021" y="170932"/>
                    <a:pt x="568621" y="198557"/>
                    <a:pt x="573228" y="1985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649B2E9-1FF8-436A-863B-7DA613C69E26}"/>
                </a:ext>
              </a:extLst>
            </p:cNvPr>
            <p:cNvSpPr/>
            <p:nvPr/>
          </p:nvSpPr>
          <p:spPr>
            <a:xfrm>
              <a:off x="1442729" y="3503617"/>
              <a:ext cx="759698" cy="752790"/>
            </a:xfrm>
            <a:custGeom>
              <a:avLst/>
              <a:gdLst>
                <a:gd name="connsiteX0" fmla="*/ 592219 w 759697"/>
                <a:gd name="connsiteY0" fmla="*/ 12086 h 752790"/>
                <a:gd name="connsiteX1" fmla="*/ 592219 w 759697"/>
                <a:gd name="connsiteY1" fmla="*/ 5180 h 752790"/>
                <a:gd name="connsiteX2" fmla="*/ 599125 w 759697"/>
                <a:gd name="connsiteY2" fmla="*/ 5180 h 752790"/>
                <a:gd name="connsiteX3" fmla="*/ 599125 w 759697"/>
                <a:gd name="connsiteY3" fmla="*/ 18992 h 752790"/>
                <a:gd name="connsiteX4" fmla="*/ 675095 w 759697"/>
                <a:gd name="connsiteY4" fmla="*/ 18992 h 752790"/>
                <a:gd name="connsiteX5" fmla="*/ 702721 w 759697"/>
                <a:gd name="connsiteY5" fmla="*/ 39711 h 752790"/>
                <a:gd name="connsiteX6" fmla="*/ 737252 w 759697"/>
                <a:gd name="connsiteY6" fmla="*/ 74243 h 752790"/>
                <a:gd name="connsiteX7" fmla="*/ 751065 w 759697"/>
                <a:gd name="connsiteY7" fmla="*/ 150213 h 752790"/>
                <a:gd name="connsiteX8" fmla="*/ 751065 w 759697"/>
                <a:gd name="connsiteY8" fmla="*/ 198557 h 752790"/>
                <a:gd name="connsiteX9" fmla="*/ 757971 w 759697"/>
                <a:gd name="connsiteY9" fmla="*/ 198557 h 752790"/>
                <a:gd name="connsiteX10" fmla="*/ 757971 w 759697"/>
                <a:gd name="connsiteY10" fmla="*/ 205463 h 752790"/>
                <a:gd name="connsiteX11" fmla="*/ 751065 w 759697"/>
                <a:gd name="connsiteY11" fmla="*/ 205463 h 752790"/>
                <a:gd name="connsiteX12" fmla="*/ 751065 w 759697"/>
                <a:gd name="connsiteY12" fmla="*/ 281433 h 752790"/>
                <a:gd name="connsiteX13" fmla="*/ 757971 w 759697"/>
                <a:gd name="connsiteY13" fmla="*/ 288339 h 752790"/>
                <a:gd name="connsiteX14" fmla="*/ 751065 w 759697"/>
                <a:gd name="connsiteY14" fmla="*/ 288339 h 752790"/>
                <a:gd name="connsiteX15" fmla="*/ 751065 w 759697"/>
                <a:gd name="connsiteY15" fmla="*/ 488623 h 752790"/>
                <a:gd name="connsiteX16" fmla="*/ 723440 w 759697"/>
                <a:gd name="connsiteY16" fmla="*/ 716532 h 752790"/>
                <a:gd name="connsiteX17" fmla="*/ 378122 w 759697"/>
                <a:gd name="connsiteY17" fmla="*/ 751064 h 752790"/>
                <a:gd name="connsiteX18" fmla="*/ 32805 w 759697"/>
                <a:gd name="connsiteY18" fmla="*/ 744157 h 752790"/>
                <a:gd name="connsiteX19" fmla="*/ 5180 w 759697"/>
                <a:gd name="connsiteY19" fmla="*/ 716532 h 752790"/>
                <a:gd name="connsiteX20" fmla="*/ 5180 w 759697"/>
                <a:gd name="connsiteY20" fmla="*/ 391934 h 752790"/>
                <a:gd name="connsiteX21" fmla="*/ 25899 w 759697"/>
                <a:gd name="connsiteY21" fmla="*/ 53524 h 752790"/>
                <a:gd name="connsiteX22" fmla="*/ 322872 w 759697"/>
                <a:gd name="connsiteY22" fmla="*/ 25899 h 752790"/>
                <a:gd name="connsiteX23" fmla="*/ 592219 w 759697"/>
                <a:gd name="connsiteY23" fmla="*/ 18992 h 752790"/>
                <a:gd name="connsiteX24" fmla="*/ 592219 w 759697"/>
                <a:gd name="connsiteY24" fmla="*/ 12086 h 75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9697" h="752790">
                  <a:moveTo>
                    <a:pt x="592219" y="12086"/>
                  </a:moveTo>
                  <a:lnTo>
                    <a:pt x="592219" y="5180"/>
                  </a:lnTo>
                  <a:lnTo>
                    <a:pt x="599125" y="5180"/>
                  </a:lnTo>
                  <a:lnTo>
                    <a:pt x="599125" y="18992"/>
                  </a:lnTo>
                  <a:lnTo>
                    <a:pt x="675095" y="18992"/>
                  </a:lnTo>
                  <a:lnTo>
                    <a:pt x="702721" y="39711"/>
                  </a:lnTo>
                  <a:cubicBezTo>
                    <a:pt x="716533" y="48918"/>
                    <a:pt x="728046" y="60430"/>
                    <a:pt x="737252" y="74243"/>
                  </a:cubicBezTo>
                  <a:cubicBezTo>
                    <a:pt x="746458" y="88056"/>
                    <a:pt x="751065" y="113381"/>
                    <a:pt x="751065" y="150213"/>
                  </a:cubicBezTo>
                  <a:lnTo>
                    <a:pt x="751065" y="198557"/>
                  </a:lnTo>
                  <a:lnTo>
                    <a:pt x="757971" y="198557"/>
                  </a:lnTo>
                  <a:lnTo>
                    <a:pt x="757971" y="205463"/>
                  </a:lnTo>
                  <a:lnTo>
                    <a:pt x="751065" y="205463"/>
                  </a:lnTo>
                  <a:lnTo>
                    <a:pt x="751065" y="281433"/>
                  </a:lnTo>
                  <a:lnTo>
                    <a:pt x="757971" y="288339"/>
                  </a:lnTo>
                  <a:lnTo>
                    <a:pt x="751065" y="288339"/>
                  </a:lnTo>
                  <a:lnTo>
                    <a:pt x="751065" y="488623"/>
                  </a:lnTo>
                  <a:cubicBezTo>
                    <a:pt x="751065" y="622143"/>
                    <a:pt x="741859" y="698113"/>
                    <a:pt x="723440" y="716532"/>
                  </a:cubicBezTo>
                  <a:cubicBezTo>
                    <a:pt x="709627" y="734951"/>
                    <a:pt x="594519" y="746457"/>
                    <a:pt x="378122" y="751064"/>
                  </a:cubicBezTo>
                  <a:cubicBezTo>
                    <a:pt x="161726" y="755670"/>
                    <a:pt x="46618" y="753364"/>
                    <a:pt x="32805" y="744157"/>
                  </a:cubicBezTo>
                  <a:cubicBezTo>
                    <a:pt x="18992" y="734951"/>
                    <a:pt x="9786" y="725738"/>
                    <a:pt x="5180" y="716532"/>
                  </a:cubicBezTo>
                  <a:cubicBezTo>
                    <a:pt x="5180" y="711926"/>
                    <a:pt x="5180" y="603731"/>
                    <a:pt x="5180" y="391934"/>
                  </a:cubicBezTo>
                  <a:cubicBezTo>
                    <a:pt x="5180" y="180138"/>
                    <a:pt x="12086" y="67337"/>
                    <a:pt x="25899" y="53524"/>
                  </a:cubicBezTo>
                  <a:cubicBezTo>
                    <a:pt x="39711" y="35105"/>
                    <a:pt x="138700" y="25899"/>
                    <a:pt x="322872" y="25899"/>
                  </a:cubicBezTo>
                  <a:lnTo>
                    <a:pt x="592219" y="18992"/>
                  </a:lnTo>
                  <a:lnTo>
                    <a:pt x="592219" y="1208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6199336-A183-45DB-B061-1773EF744A45}"/>
                </a:ext>
              </a:extLst>
            </p:cNvPr>
            <p:cNvSpPr/>
            <p:nvPr/>
          </p:nvSpPr>
          <p:spPr>
            <a:xfrm>
              <a:off x="1021442" y="2674857"/>
              <a:ext cx="234816" cy="179565"/>
            </a:xfrm>
            <a:custGeom>
              <a:avLst/>
              <a:gdLst>
                <a:gd name="connsiteX0" fmla="*/ 5180 w 234815"/>
                <a:gd name="connsiteY0" fmla="*/ 12086 h 179564"/>
                <a:gd name="connsiteX1" fmla="*/ 5180 w 234815"/>
                <a:gd name="connsiteY1" fmla="*/ 5180 h 179564"/>
                <a:gd name="connsiteX2" fmla="*/ 108775 w 234815"/>
                <a:gd name="connsiteY2" fmla="*/ 12086 h 179564"/>
                <a:gd name="connsiteX3" fmla="*/ 219276 w 234815"/>
                <a:gd name="connsiteY3" fmla="*/ 32805 h 179564"/>
                <a:gd name="connsiteX4" fmla="*/ 233089 w 234815"/>
                <a:gd name="connsiteY4" fmla="*/ 108775 h 179564"/>
                <a:gd name="connsiteX5" fmla="*/ 233089 w 234815"/>
                <a:gd name="connsiteY5" fmla="*/ 177838 h 179564"/>
                <a:gd name="connsiteX6" fmla="*/ 184745 w 234815"/>
                <a:gd name="connsiteY6" fmla="*/ 177838 h 179564"/>
                <a:gd name="connsiteX7" fmla="*/ 122588 w 234815"/>
                <a:gd name="connsiteY7" fmla="*/ 164025 h 179564"/>
                <a:gd name="connsiteX8" fmla="*/ 81150 w 234815"/>
                <a:gd name="connsiteY8" fmla="*/ 136400 h 179564"/>
                <a:gd name="connsiteX9" fmla="*/ 25899 w 234815"/>
                <a:gd name="connsiteY9" fmla="*/ 67337 h 179564"/>
                <a:gd name="connsiteX10" fmla="*/ 5180 w 234815"/>
                <a:gd name="connsiteY10" fmla="*/ 25899 h 179564"/>
                <a:gd name="connsiteX11" fmla="*/ 5180 w 234815"/>
                <a:gd name="connsiteY11" fmla="*/ 12086 h 17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4815" h="179564">
                  <a:moveTo>
                    <a:pt x="5180" y="12086"/>
                  </a:moveTo>
                  <a:lnTo>
                    <a:pt x="5180" y="5180"/>
                  </a:lnTo>
                  <a:lnTo>
                    <a:pt x="108775" y="12086"/>
                  </a:lnTo>
                  <a:cubicBezTo>
                    <a:pt x="177838" y="12086"/>
                    <a:pt x="214670" y="18992"/>
                    <a:pt x="219276" y="32805"/>
                  </a:cubicBezTo>
                  <a:cubicBezTo>
                    <a:pt x="228483" y="42011"/>
                    <a:pt x="233089" y="67337"/>
                    <a:pt x="233089" y="108775"/>
                  </a:cubicBezTo>
                  <a:lnTo>
                    <a:pt x="233089" y="177838"/>
                  </a:lnTo>
                  <a:lnTo>
                    <a:pt x="184745" y="177838"/>
                  </a:lnTo>
                  <a:cubicBezTo>
                    <a:pt x="152513" y="177838"/>
                    <a:pt x="131794" y="173232"/>
                    <a:pt x="122588" y="164025"/>
                  </a:cubicBezTo>
                  <a:cubicBezTo>
                    <a:pt x="113381" y="164025"/>
                    <a:pt x="99569" y="154819"/>
                    <a:pt x="81150" y="136400"/>
                  </a:cubicBezTo>
                  <a:cubicBezTo>
                    <a:pt x="62730" y="122587"/>
                    <a:pt x="44318" y="99569"/>
                    <a:pt x="25899" y="67337"/>
                  </a:cubicBezTo>
                  <a:lnTo>
                    <a:pt x="5180" y="25899"/>
                  </a:lnTo>
                  <a:lnTo>
                    <a:pt x="5180" y="12086"/>
                  </a:lnTo>
                  <a:close/>
                </a:path>
              </a:pathLst>
            </a:custGeom>
            <a:solidFill>
              <a:srgbClr val="FAFCFB"/>
            </a:solidFill>
            <a:ln w="9525" cap="flat">
              <a:solidFill>
                <a:srgbClr val="FAFCF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DA8FC1F-92EE-4A74-8F97-ECCBC639D6CB}"/>
                </a:ext>
              </a:extLst>
            </p:cNvPr>
            <p:cNvSpPr/>
            <p:nvPr/>
          </p:nvSpPr>
          <p:spPr>
            <a:xfrm>
              <a:off x="4578209" y="3694692"/>
              <a:ext cx="656103" cy="663008"/>
            </a:xfrm>
            <a:custGeom>
              <a:avLst/>
              <a:gdLst>
                <a:gd name="connsiteX0" fmla="*/ 315965 w 656102"/>
                <a:gd name="connsiteY0" fmla="*/ 7482 h 663008"/>
                <a:gd name="connsiteX1" fmla="*/ 578406 w 656102"/>
                <a:gd name="connsiteY1" fmla="*/ 14389 h 663008"/>
                <a:gd name="connsiteX2" fmla="*/ 626751 w 656102"/>
                <a:gd name="connsiteY2" fmla="*/ 69639 h 663008"/>
                <a:gd name="connsiteX3" fmla="*/ 654376 w 656102"/>
                <a:gd name="connsiteY3" fmla="*/ 318267 h 663008"/>
                <a:gd name="connsiteX4" fmla="*/ 654376 w 656102"/>
                <a:gd name="connsiteY4" fmla="*/ 553083 h 663008"/>
                <a:gd name="connsiteX5" fmla="*/ 619844 w 656102"/>
                <a:gd name="connsiteY5" fmla="*/ 608333 h 663008"/>
                <a:gd name="connsiteX6" fmla="*/ 557687 w 656102"/>
                <a:gd name="connsiteY6" fmla="*/ 656678 h 663008"/>
                <a:gd name="connsiteX7" fmla="*/ 336684 w 656102"/>
                <a:gd name="connsiteY7" fmla="*/ 663584 h 663008"/>
                <a:gd name="connsiteX8" fmla="*/ 129494 w 656102"/>
                <a:gd name="connsiteY8" fmla="*/ 663584 h 663008"/>
                <a:gd name="connsiteX9" fmla="*/ 67337 w 656102"/>
                <a:gd name="connsiteY9" fmla="*/ 642865 h 663008"/>
                <a:gd name="connsiteX10" fmla="*/ 18992 w 656102"/>
                <a:gd name="connsiteY10" fmla="*/ 587614 h 663008"/>
                <a:gd name="connsiteX11" fmla="*/ 5180 w 656102"/>
                <a:gd name="connsiteY11" fmla="*/ 332080 h 663008"/>
                <a:gd name="connsiteX12" fmla="*/ 12086 w 656102"/>
                <a:gd name="connsiteY12" fmla="*/ 97265 h 663008"/>
                <a:gd name="connsiteX13" fmla="*/ 53524 w 656102"/>
                <a:gd name="connsiteY13" fmla="*/ 42014 h 663008"/>
                <a:gd name="connsiteX14" fmla="*/ 315965 w 656102"/>
                <a:gd name="connsiteY14" fmla="*/ 7482 h 663008"/>
                <a:gd name="connsiteX15" fmla="*/ 329778 w 656102"/>
                <a:gd name="connsiteY15" fmla="*/ 97265 h 663008"/>
                <a:gd name="connsiteX16" fmla="*/ 564594 w 656102"/>
                <a:gd name="connsiteY16" fmla="*/ 111077 h 663008"/>
                <a:gd name="connsiteX17" fmla="*/ 571500 w 656102"/>
                <a:gd name="connsiteY17" fmla="*/ 332080 h 663008"/>
                <a:gd name="connsiteX18" fmla="*/ 564594 w 656102"/>
                <a:gd name="connsiteY18" fmla="*/ 553083 h 663008"/>
                <a:gd name="connsiteX19" fmla="*/ 336684 w 656102"/>
                <a:gd name="connsiteY19" fmla="*/ 573802 h 663008"/>
                <a:gd name="connsiteX20" fmla="*/ 108775 w 656102"/>
                <a:gd name="connsiteY20" fmla="*/ 566895 h 663008"/>
                <a:gd name="connsiteX21" fmla="*/ 88056 w 656102"/>
                <a:gd name="connsiteY21" fmla="*/ 532364 h 663008"/>
                <a:gd name="connsiteX22" fmla="*/ 81150 w 656102"/>
                <a:gd name="connsiteY22" fmla="*/ 318267 h 663008"/>
                <a:gd name="connsiteX23" fmla="*/ 94962 w 656102"/>
                <a:gd name="connsiteY23" fmla="*/ 111077 h 663008"/>
                <a:gd name="connsiteX24" fmla="*/ 329778 w 656102"/>
                <a:gd name="connsiteY24" fmla="*/ 97265 h 66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6102" h="663008">
                  <a:moveTo>
                    <a:pt x="315965" y="7482"/>
                  </a:moveTo>
                  <a:cubicBezTo>
                    <a:pt x="472511" y="2876"/>
                    <a:pt x="559987" y="5182"/>
                    <a:pt x="578406" y="14389"/>
                  </a:cubicBezTo>
                  <a:cubicBezTo>
                    <a:pt x="592219" y="23595"/>
                    <a:pt x="608332" y="42014"/>
                    <a:pt x="626751" y="69639"/>
                  </a:cubicBezTo>
                  <a:cubicBezTo>
                    <a:pt x="645170" y="92658"/>
                    <a:pt x="654376" y="175534"/>
                    <a:pt x="654376" y="318267"/>
                  </a:cubicBezTo>
                  <a:cubicBezTo>
                    <a:pt x="654376" y="461001"/>
                    <a:pt x="654376" y="539270"/>
                    <a:pt x="654376" y="553083"/>
                  </a:cubicBezTo>
                  <a:cubicBezTo>
                    <a:pt x="645170" y="571502"/>
                    <a:pt x="633657" y="589914"/>
                    <a:pt x="619844" y="608333"/>
                  </a:cubicBezTo>
                  <a:cubicBezTo>
                    <a:pt x="606032" y="631352"/>
                    <a:pt x="585313" y="647472"/>
                    <a:pt x="557687" y="656678"/>
                  </a:cubicBezTo>
                  <a:cubicBezTo>
                    <a:pt x="534668" y="661284"/>
                    <a:pt x="460998" y="663584"/>
                    <a:pt x="336684" y="663584"/>
                  </a:cubicBezTo>
                  <a:cubicBezTo>
                    <a:pt x="216977" y="663584"/>
                    <a:pt x="147913" y="663584"/>
                    <a:pt x="129494" y="663584"/>
                  </a:cubicBezTo>
                  <a:cubicBezTo>
                    <a:pt x="106475" y="663584"/>
                    <a:pt x="85756" y="656678"/>
                    <a:pt x="67337" y="642865"/>
                  </a:cubicBezTo>
                  <a:cubicBezTo>
                    <a:pt x="53524" y="633659"/>
                    <a:pt x="37412" y="615240"/>
                    <a:pt x="18992" y="587614"/>
                  </a:cubicBezTo>
                  <a:cubicBezTo>
                    <a:pt x="9786" y="559989"/>
                    <a:pt x="5180" y="474813"/>
                    <a:pt x="5180" y="332080"/>
                  </a:cubicBezTo>
                  <a:cubicBezTo>
                    <a:pt x="5180" y="189347"/>
                    <a:pt x="7480" y="111077"/>
                    <a:pt x="12086" y="97265"/>
                  </a:cubicBezTo>
                  <a:cubicBezTo>
                    <a:pt x="16693" y="78846"/>
                    <a:pt x="30505" y="60433"/>
                    <a:pt x="53524" y="42014"/>
                  </a:cubicBezTo>
                  <a:cubicBezTo>
                    <a:pt x="71943" y="23595"/>
                    <a:pt x="159419" y="12089"/>
                    <a:pt x="315965" y="7482"/>
                  </a:cubicBezTo>
                  <a:close/>
                  <a:moveTo>
                    <a:pt x="329778" y="97265"/>
                  </a:moveTo>
                  <a:cubicBezTo>
                    <a:pt x="481718" y="97265"/>
                    <a:pt x="559987" y="101871"/>
                    <a:pt x="564594" y="111077"/>
                  </a:cubicBezTo>
                  <a:cubicBezTo>
                    <a:pt x="569200" y="115684"/>
                    <a:pt x="571500" y="189347"/>
                    <a:pt x="571500" y="332080"/>
                  </a:cubicBezTo>
                  <a:cubicBezTo>
                    <a:pt x="571500" y="470207"/>
                    <a:pt x="569200" y="543877"/>
                    <a:pt x="564594" y="553083"/>
                  </a:cubicBezTo>
                  <a:cubicBezTo>
                    <a:pt x="555387" y="562289"/>
                    <a:pt x="479418" y="569195"/>
                    <a:pt x="336684" y="573802"/>
                  </a:cubicBezTo>
                  <a:cubicBezTo>
                    <a:pt x="189351" y="578408"/>
                    <a:pt x="113381" y="576102"/>
                    <a:pt x="108775" y="566895"/>
                  </a:cubicBezTo>
                  <a:cubicBezTo>
                    <a:pt x="104168" y="566895"/>
                    <a:pt x="97262" y="555383"/>
                    <a:pt x="88056" y="532364"/>
                  </a:cubicBezTo>
                  <a:cubicBezTo>
                    <a:pt x="78850" y="509345"/>
                    <a:pt x="76543" y="437975"/>
                    <a:pt x="81150" y="318267"/>
                  </a:cubicBezTo>
                  <a:cubicBezTo>
                    <a:pt x="85756" y="193953"/>
                    <a:pt x="90356" y="124890"/>
                    <a:pt x="94962" y="111077"/>
                  </a:cubicBezTo>
                  <a:cubicBezTo>
                    <a:pt x="99569" y="101871"/>
                    <a:pt x="177838" y="97265"/>
                    <a:pt x="329778" y="9726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CDC9B6D-0E27-4850-BA84-347BB615AFF8}"/>
                </a:ext>
              </a:extLst>
            </p:cNvPr>
            <p:cNvSpPr/>
            <p:nvPr/>
          </p:nvSpPr>
          <p:spPr>
            <a:xfrm>
              <a:off x="6650112" y="2391698"/>
              <a:ext cx="138127" cy="448912"/>
            </a:xfrm>
            <a:custGeom>
              <a:avLst/>
              <a:gdLst>
                <a:gd name="connsiteX0" fmla="*/ 25899 w 138126"/>
                <a:gd name="connsiteY0" fmla="*/ 32805 h 448911"/>
                <a:gd name="connsiteX1" fmla="*/ 39711 w 138126"/>
                <a:gd name="connsiteY1" fmla="*/ 5180 h 448911"/>
                <a:gd name="connsiteX2" fmla="*/ 88056 w 138126"/>
                <a:gd name="connsiteY2" fmla="*/ 5180 h 448911"/>
                <a:gd name="connsiteX3" fmla="*/ 136400 w 138126"/>
                <a:gd name="connsiteY3" fmla="*/ 12086 h 448911"/>
                <a:gd name="connsiteX4" fmla="*/ 129494 w 138126"/>
                <a:gd name="connsiteY4" fmla="*/ 198557 h 448911"/>
                <a:gd name="connsiteX5" fmla="*/ 101869 w 138126"/>
                <a:gd name="connsiteY5" fmla="*/ 412653 h 448911"/>
                <a:gd name="connsiteX6" fmla="*/ 74243 w 138126"/>
                <a:gd name="connsiteY6" fmla="*/ 440279 h 448911"/>
                <a:gd name="connsiteX7" fmla="*/ 60431 w 138126"/>
                <a:gd name="connsiteY7" fmla="*/ 447185 h 448911"/>
                <a:gd name="connsiteX8" fmla="*/ 5180 w 138126"/>
                <a:gd name="connsiteY8" fmla="*/ 447185 h 448911"/>
                <a:gd name="connsiteX9" fmla="*/ 5180 w 138126"/>
                <a:gd name="connsiteY9" fmla="*/ 253808 h 448911"/>
                <a:gd name="connsiteX10" fmla="*/ 25899 w 138126"/>
                <a:gd name="connsiteY10" fmla="*/ 32805 h 44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26" h="448911">
                  <a:moveTo>
                    <a:pt x="25899" y="32805"/>
                  </a:moveTo>
                  <a:lnTo>
                    <a:pt x="39711" y="5180"/>
                  </a:lnTo>
                  <a:lnTo>
                    <a:pt x="88056" y="5180"/>
                  </a:lnTo>
                  <a:cubicBezTo>
                    <a:pt x="120288" y="5180"/>
                    <a:pt x="136400" y="7480"/>
                    <a:pt x="136400" y="12086"/>
                  </a:cubicBezTo>
                  <a:lnTo>
                    <a:pt x="129494" y="198557"/>
                  </a:lnTo>
                  <a:cubicBezTo>
                    <a:pt x="129494" y="327478"/>
                    <a:pt x="120288" y="398841"/>
                    <a:pt x="101869" y="412653"/>
                  </a:cubicBezTo>
                  <a:cubicBezTo>
                    <a:pt x="88056" y="426466"/>
                    <a:pt x="78850" y="435672"/>
                    <a:pt x="74243" y="440279"/>
                  </a:cubicBezTo>
                  <a:lnTo>
                    <a:pt x="60431" y="447185"/>
                  </a:lnTo>
                  <a:lnTo>
                    <a:pt x="5180" y="447185"/>
                  </a:lnTo>
                  <a:lnTo>
                    <a:pt x="5180" y="253808"/>
                  </a:lnTo>
                  <a:cubicBezTo>
                    <a:pt x="5180" y="120288"/>
                    <a:pt x="12086" y="46618"/>
                    <a:pt x="25899" y="328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A1D7B9-ADF5-431C-9AAA-10310E546413}"/>
                </a:ext>
              </a:extLst>
            </p:cNvPr>
            <p:cNvSpPr/>
            <p:nvPr/>
          </p:nvSpPr>
          <p:spPr>
            <a:xfrm>
              <a:off x="3770167" y="3558868"/>
              <a:ext cx="124314" cy="103595"/>
            </a:xfrm>
            <a:custGeom>
              <a:avLst/>
              <a:gdLst>
                <a:gd name="connsiteX0" fmla="*/ 115681 w 124314"/>
                <a:gd name="connsiteY0" fmla="*/ 5180 h 103595"/>
                <a:gd name="connsiteX1" fmla="*/ 122588 w 124314"/>
                <a:gd name="connsiteY1" fmla="*/ 5180 h 103595"/>
                <a:gd name="connsiteX2" fmla="*/ 122588 w 124314"/>
                <a:gd name="connsiteY2" fmla="*/ 25899 h 103595"/>
                <a:gd name="connsiteX3" fmla="*/ 122588 w 124314"/>
                <a:gd name="connsiteY3" fmla="*/ 53524 h 103595"/>
                <a:gd name="connsiteX4" fmla="*/ 67337 w 124314"/>
                <a:gd name="connsiteY4" fmla="*/ 81149 h 103595"/>
                <a:gd name="connsiteX5" fmla="*/ 18992 w 124314"/>
                <a:gd name="connsiteY5" fmla="*/ 94962 h 103595"/>
                <a:gd name="connsiteX6" fmla="*/ 12086 w 124314"/>
                <a:gd name="connsiteY6" fmla="*/ 101868 h 103595"/>
                <a:gd name="connsiteX7" fmla="*/ 12086 w 124314"/>
                <a:gd name="connsiteY7" fmla="*/ 94962 h 103595"/>
                <a:gd name="connsiteX8" fmla="*/ 5180 w 124314"/>
                <a:gd name="connsiteY8" fmla="*/ 94962 h 103595"/>
                <a:gd name="connsiteX9" fmla="*/ 5180 w 124314"/>
                <a:gd name="connsiteY9" fmla="*/ 88056 h 103595"/>
                <a:gd name="connsiteX10" fmla="*/ 39711 w 124314"/>
                <a:gd name="connsiteY10" fmla="*/ 60430 h 103595"/>
                <a:gd name="connsiteX11" fmla="*/ 94962 w 124314"/>
                <a:gd name="connsiteY11" fmla="*/ 18992 h 103595"/>
                <a:gd name="connsiteX12" fmla="*/ 115681 w 124314"/>
                <a:gd name="connsiteY12" fmla="*/ 5180 h 10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314" h="103595">
                  <a:moveTo>
                    <a:pt x="115681" y="5180"/>
                  </a:moveTo>
                  <a:lnTo>
                    <a:pt x="122588" y="5180"/>
                  </a:lnTo>
                  <a:lnTo>
                    <a:pt x="122588" y="25899"/>
                  </a:lnTo>
                  <a:cubicBezTo>
                    <a:pt x="122588" y="39711"/>
                    <a:pt x="122588" y="48918"/>
                    <a:pt x="122588" y="53524"/>
                  </a:cubicBezTo>
                  <a:cubicBezTo>
                    <a:pt x="117981" y="53524"/>
                    <a:pt x="99569" y="62730"/>
                    <a:pt x="67337" y="81149"/>
                  </a:cubicBezTo>
                  <a:lnTo>
                    <a:pt x="18992" y="94962"/>
                  </a:lnTo>
                  <a:lnTo>
                    <a:pt x="12086" y="101868"/>
                  </a:lnTo>
                  <a:lnTo>
                    <a:pt x="12086" y="94962"/>
                  </a:lnTo>
                  <a:lnTo>
                    <a:pt x="5180" y="94962"/>
                  </a:lnTo>
                  <a:lnTo>
                    <a:pt x="5180" y="88056"/>
                  </a:lnTo>
                  <a:lnTo>
                    <a:pt x="39711" y="60430"/>
                  </a:lnTo>
                  <a:cubicBezTo>
                    <a:pt x="62730" y="37412"/>
                    <a:pt x="81150" y="23599"/>
                    <a:pt x="94962" y="18992"/>
                  </a:cubicBezTo>
                  <a:cubicBezTo>
                    <a:pt x="104168" y="14386"/>
                    <a:pt x="111075" y="9786"/>
                    <a:pt x="115681" y="5180"/>
                  </a:cubicBezTo>
                  <a:close/>
                </a:path>
              </a:pathLst>
            </a:custGeom>
            <a:solidFill>
              <a:srgbClr val="2B2B2B"/>
            </a:solidFill>
            <a:ln w="9525" cap="flat">
              <a:solidFill>
                <a:srgbClr val="2B2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76CBA59-82F6-41B6-8188-0915D33A79B6}"/>
                </a:ext>
              </a:extLst>
            </p:cNvPr>
            <p:cNvSpPr/>
            <p:nvPr/>
          </p:nvSpPr>
          <p:spPr>
            <a:xfrm>
              <a:off x="3973902" y="416486"/>
              <a:ext cx="1056671" cy="1035950"/>
            </a:xfrm>
            <a:custGeom>
              <a:avLst/>
              <a:gdLst>
                <a:gd name="connsiteX0" fmla="*/ 1051493 w 1056670"/>
                <a:gd name="connsiteY0" fmla="*/ 502436 h 1035950"/>
                <a:gd name="connsiteX1" fmla="*/ 1051493 w 1056670"/>
                <a:gd name="connsiteY1" fmla="*/ 820127 h 1035950"/>
                <a:gd name="connsiteX2" fmla="*/ 1044586 w 1056670"/>
                <a:gd name="connsiteY2" fmla="*/ 847752 h 1035950"/>
                <a:gd name="connsiteX3" fmla="*/ 1023867 w 1056670"/>
                <a:gd name="connsiteY3" fmla="*/ 916816 h 1035950"/>
                <a:gd name="connsiteX4" fmla="*/ 961710 w 1056670"/>
                <a:gd name="connsiteY4" fmla="*/ 992785 h 1035950"/>
                <a:gd name="connsiteX5" fmla="*/ 692363 w 1056670"/>
                <a:gd name="connsiteY5" fmla="*/ 1027317 h 1035950"/>
                <a:gd name="connsiteX6" fmla="*/ 457547 w 1056670"/>
                <a:gd name="connsiteY6" fmla="*/ 1027317 h 1035950"/>
                <a:gd name="connsiteX7" fmla="*/ 457547 w 1056670"/>
                <a:gd name="connsiteY7" fmla="*/ 972066 h 1035950"/>
                <a:gd name="connsiteX8" fmla="*/ 450641 w 1056670"/>
                <a:gd name="connsiteY8" fmla="*/ 889190 h 1035950"/>
                <a:gd name="connsiteX9" fmla="*/ 443734 w 1056670"/>
                <a:gd name="connsiteY9" fmla="*/ 847752 h 1035950"/>
                <a:gd name="connsiteX10" fmla="*/ 443734 w 1056670"/>
                <a:gd name="connsiteY10" fmla="*/ 833940 h 1035950"/>
                <a:gd name="connsiteX11" fmla="*/ 436828 w 1056670"/>
                <a:gd name="connsiteY11" fmla="*/ 813221 h 1035950"/>
                <a:gd name="connsiteX12" fmla="*/ 402296 w 1056670"/>
                <a:gd name="connsiteY12" fmla="*/ 730345 h 1035950"/>
                <a:gd name="connsiteX13" fmla="*/ 374671 w 1056670"/>
                <a:gd name="connsiteY13" fmla="*/ 661281 h 1035950"/>
                <a:gd name="connsiteX14" fmla="*/ 374671 w 1056670"/>
                <a:gd name="connsiteY14" fmla="*/ 647469 h 1035950"/>
                <a:gd name="connsiteX15" fmla="*/ 367765 w 1056670"/>
                <a:gd name="connsiteY15" fmla="*/ 647469 h 1035950"/>
                <a:gd name="connsiteX16" fmla="*/ 333233 w 1056670"/>
                <a:gd name="connsiteY16" fmla="*/ 585312 h 1035950"/>
                <a:gd name="connsiteX17" fmla="*/ 271076 w 1056670"/>
                <a:gd name="connsiteY17" fmla="*/ 516248 h 1035950"/>
                <a:gd name="connsiteX18" fmla="*/ 222731 w 1056670"/>
                <a:gd name="connsiteY18" fmla="*/ 474810 h 1035950"/>
                <a:gd name="connsiteX19" fmla="*/ 195106 w 1056670"/>
                <a:gd name="connsiteY19" fmla="*/ 460998 h 1035950"/>
                <a:gd name="connsiteX20" fmla="*/ 167481 w 1056670"/>
                <a:gd name="connsiteY20" fmla="*/ 440279 h 1035950"/>
                <a:gd name="connsiteX21" fmla="*/ 77698 w 1056670"/>
                <a:gd name="connsiteY21" fmla="*/ 405747 h 1035950"/>
                <a:gd name="connsiteX22" fmla="*/ 15541 w 1056670"/>
                <a:gd name="connsiteY22" fmla="*/ 385028 h 1035950"/>
                <a:gd name="connsiteX23" fmla="*/ 8635 w 1056670"/>
                <a:gd name="connsiteY23" fmla="*/ 378122 h 1035950"/>
                <a:gd name="connsiteX24" fmla="*/ 8635 w 1056670"/>
                <a:gd name="connsiteY24" fmla="*/ 253808 h 1035950"/>
                <a:gd name="connsiteX25" fmla="*/ 36260 w 1056670"/>
                <a:gd name="connsiteY25" fmla="*/ 94962 h 1035950"/>
                <a:gd name="connsiteX26" fmla="*/ 98417 w 1056670"/>
                <a:gd name="connsiteY26" fmla="*/ 25899 h 1035950"/>
                <a:gd name="connsiteX27" fmla="*/ 526610 w 1056670"/>
                <a:gd name="connsiteY27" fmla="*/ 5180 h 1035950"/>
                <a:gd name="connsiteX28" fmla="*/ 961710 w 1056670"/>
                <a:gd name="connsiteY28" fmla="*/ 25899 h 1035950"/>
                <a:gd name="connsiteX29" fmla="*/ 1016961 w 1056670"/>
                <a:gd name="connsiteY29" fmla="*/ 101868 h 1035950"/>
                <a:gd name="connsiteX30" fmla="*/ 1044586 w 1056670"/>
                <a:gd name="connsiteY30" fmla="*/ 170932 h 1035950"/>
                <a:gd name="connsiteX31" fmla="*/ 1051493 w 1056670"/>
                <a:gd name="connsiteY31" fmla="*/ 502436 h 103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56670" h="1035950">
                  <a:moveTo>
                    <a:pt x="1051493" y="502436"/>
                  </a:moveTo>
                  <a:lnTo>
                    <a:pt x="1051493" y="820127"/>
                  </a:lnTo>
                  <a:cubicBezTo>
                    <a:pt x="1051493" y="824734"/>
                    <a:pt x="1049193" y="833940"/>
                    <a:pt x="1044586" y="847752"/>
                  </a:cubicBezTo>
                  <a:cubicBezTo>
                    <a:pt x="1039980" y="861565"/>
                    <a:pt x="1033073" y="884584"/>
                    <a:pt x="1023867" y="916816"/>
                  </a:cubicBezTo>
                  <a:cubicBezTo>
                    <a:pt x="1005448" y="944441"/>
                    <a:pt x="984729" y="969767"/>
                    <a:pt x="961710" y="992785"/>
                  </a:cubicBezTo>
                  <a:cubicBezTo>
                    <a:pt x="934085" y="1015804"/>
                    <a:pt x="844302" y="1027317"/>
                    <a:pt x="692363" y="1027317"/>
                  </a:cubicBezTo>
                  <a:cubicBezTo>
                    <a:pt x="540423" y="1031924"/>
                    <a:pt x="462153" y="1031924"/>
                    <a:pt x="457547" y="1027317"/>
                  </a:cubicBezTo>
                  <a:lnTo>
                    <a:pt x="457547" y="972066"/>
                  </a:lnTo>
                  <a:cubicBezTo>
                    <a:pt x="457547" y="944441"/>
                    <a:pt x="455247" y="916816"/>
                    <a:pt x="450641" y="889190"/>
                  </a:cubicBezTo>
                  <a:lnTo>
                    <a:pt x="443734" y="847752"/>
                  </a:lnTo>
                  <a:lnTo>
                    <a:pt x="443734" y="833940"/>
                  </a:lnTo>
                  <a:cubicBezTo>
                    <a:pt x="443734" y="829333"/>
                    <a:pt x="441434" y="822427"/>
                    <a:pt x="436828" y="813221"/>
                  </a:cubicBezTo>
                  <a:cubicBezTo>
                    <a:pt x="432221" y="804015"/>
                    <a:pt x="420715" y="776389"/>
                    <a:pt x="402296" y="730345"/>
                  </a:cubicBezTo>
                  <a:lnTo>
                    <a:pt x="374671" y="661281"/>
                  </a:lnTo>
                  <a:lnTo>
                    <a:pt x="374671" y="647469"/>
                  </a:lnTo>
                  <a:lnTo>
                    <a:pt x="367765" y="647469"/>
                  </a:lnTo>
                  <a:cubicBezTo>
                    <a:pt x="367765" y="642862"/>
                    <a:pt x="356252" y="622143"/>
                    <a:pt x="333233" y="585312"/>
                  </a:cubicBezTo>
                  <a:cubicBezTo>
                    <a:pt x="305607" y="548480"/>
                    <a:pt x="284888" y="525455"/>
                    <a:pt x="271076" y="516248"/>
                  </a:cubicBezTo>
                  <a:cubicBezTo>
                    <a:pt x="257263" y="502436"/>
                    <a:pt x="241150" y="488623"/>
                    <a:pt x="222731" y="474810"/>
                  </a:cubicBezTo>
                  <a:lnTo>
                    <a:pt x="195106" y="460998"/>
                  </a:lnTo>
                  <a:cubicBezTo>
                    <a:pt x="195106" y="460998"/>
                    <a:pt x="185900" y="454091"/>
                    <a:pt x="167481" y="440279"/>
                  </a:cubicBezTo>
                  <a:cubicBezTo>
                    <a:pt x="149061" y="426466"/>
                    <a:pt x="119136" y="414955"/>
                    <a:pt x="77698" y="405747"/>
                  </a:cubicBezTo>
                  <a:lnTo>
                    <a:pt x="15541" y="385028"/>
                  </a:lnTo>
                  <a:lnTo>
                    <a:pt x="8635" y="378122"/>
                  </a:lnTo>
                  <a:cubicBezTo>
                    <a:pt x="4028" y="373517"/>
                    <a:pt x="4028" y="332079"/>
                    <a:pt x="8635" y="253808"/>
                  </a:cubicBezTo>
                  <a:cubicBezTo>
                    <a:pt x="13241" y="180140"/>
                    <a:pt x="22447" y="127192"/>
                    <a:pt x="36260" y="94962"/>
                  </a:cubicBezTo>
                  <a:cubicBezTo>
                    <a:pt x="54679" y="62732"/>
                    <a:pt x="75398" y="39711"/>
                    <a:pt x="98417" y="25899"/>
                  </a:cubicBezTo>
                  <a:cubicBezTo>
                    <a:pt x="116836" y="12086"/>
                    <a:pt x="259563" y="5180"/>
                    <a:pt x="526610" y="5180"/>
                  </a:cubicBezTo>
                  <a:cubicBezTo>
                    <a:pt x="793658" y="5180"/>
                    <a:pt x="938691" y="12086"/>
                    <a:pt x="961710" y="25899"/>
                  </a:cubicBezTo>
                  <a:cubicBezTo>
                    <a:pt x="984729" y="44316"/>
                    <a:pt x="1003148" y="69639"/>
                    <a:pt x="1016961" y="101868"/>
                  </a:cubicBezTo>
                  <a:cubicBezTo>
                    <a:pt x="1030774" y="134098"/>
                    <a:pt x="1039980" y="157119"/>
                    <a:pt x="1044586" y="170932"/>
                  </a:cubicBezTo>
                  <a:cubicBezTo>
                    <a:pt x="1049193" y="189349"/>
                    <a:pt x="1051493" y="299850"/>
                    <a:pt x="1051493" y="50243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solidFill>
                <a:srgbClr val="FDFDF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6E2D75-5295-45AA-B459-C2EEFCE5DC21}"/>
                </a:ext>
              </a:extLst>
            </p:cNvPr>
            <p:cNvSpPr/>
            <p:nvPr/>
          </p:nvSpPr>
          <p:spPr>
            <a:xfrm>
              <a:off x="4143109" y="2336447"/>
              <a:ext cx="400568" cy="276253"/>
            </a:xfrm>
            <a:custGeom>
              <a:avLst/>
              <a:gdLst>
                <a:gd name="connsiteX0" fmla="*/ 12086 w 400567"/>
                <a:gd name="connsiteY0" fmla="*/ 12086 h 276253"/>
                <a:gd name="connsiteX1" fmla="*/ 12086 w 400567"/>
                <a:gd name="connsiteY1" fmla="*/ 5180 h 276253"/>
                <a:gd name="connsiteX2" fmla="*/ 391935 w 400567"/>
                <a:gd name="connsiteY2" fmla="*/ 5180 h 276253"/>
                <a:gd name="connsiteX3" fmla="*/ 391935 w 400567"/>
                <a:gd name="connsiteY3" fmla="*/ 12086 h 276253"/>
                <a:gd name="connsiteX4" fmla="*/ 398841 w 400567"/>
                <a:gd name="connsiteY4" fmla="*/ 12086 h 276253"/>
                <a:gd name="connsiteX5" fmla="*/ 398841 w 400567"/>
                <a:gd name="connsiteY5" fmla="*/ 274527 h 276253"/>
                <a:gd name="connsiteX6" fmla="*/ 385029 w 400567"/>
                <a:gd name="connsiteY6" fmla="*/ 274527 h 276253"/>
                <a:gd name="connsiteX7" fmla="*/ 329778 w 400567"/>
                <a:gd name="connsiteY7" fmla="*/ 253808 h 276253"/>
                <a:gd name="connsiteX8" fmla="*/ 150213 w 400567"/>
                <a:gd name="connsiteY8" fmla="*/ 226182 h 276253"/>
                <a:gd name="connsiteX9" fmla="*/ 12086 w 400567"/>
                <a:gd name="connsiteY9" fmla="*/ 212370 h 276253"/>
                <a:gd name="connsiteX10" fmla="*/ 5180 w 400567"/>
                <a:gd name="connsiteY10" fmla="*/ 212370 h 276253"/>
                <a:gd name="connsiteX11" fmla="*/ 5180 w 400567"/>
                <a:gd name="connsiteY11" fmla="*/ 115681 h 276253"/>
                <a:gd name="connsiteX12" fmla="*/ 12086 w 400567"/>
                <a:gd name="connsiteY12" fmla="*/ 12086 h 2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567" h="276253">
                  <a:moveTo>
                    <a:pt x="12086" y="12086"/>
                  </a:moveTo>
                  <a:lnTo>
                    <a:pt x="12086" y="5180"/>
                  </a:lnTo>
                  <a:lnTo>
                    <a:pt x="391935" y="5180"/>
                  </a:lnTo>
                  <a:lnTo>
                    <a:pt x="391935" y="12086"/>
                  </a:lnTo>
                  <a:lnTo>
                    <a:pt x="398841" y="12086"/>
                  </a:lnTo>
                  <a:lnTo>
                    <a:pt x="398841" y="274527"/>
                  </a:lnTo>
                  <a:lnTo>
                    <a:pt x="385029" y="274527"/>
                  </a:lnTo>
                  <a:cubicBezTo>
                    <a:pt x="380422" y="269920"/>
                    <a:pt x="362010" y="263014"/>
                    <a:pt x="329778" y="253808"/>
                  </a:cubicBezTo>
                  <a:cubicBezTo>
                    <a:pt x="302153" y="235389"/>
                    <a:pt x="242295" y="226182"/>
                    <a:pt x="150213" y="226182"/>
                  </a:cubicBezTo>
                  <a:lnTo>
                    <a:pt x="12086" y="212370"/>
                  </a:lnTo>
                  <a:lnTo>
                    <a:pt x="5180" y="212370"/>
                  </a:lnTo>
                  <a:lnTo>
                    <a:pt x="5180" y="115681"/>
                  </a:lnTo>
                  <a:lnTo>
                    <a:pt x="12086" y="12086"/>
                  </a:lnTo>
                  <a:close/>
                </a:path>
              </a:pathLst>
            </a:custGeom>
            <a:solidFill>
              <a:srgbClr val="FBFCFC"/>
            </a:solidFill>
            <a:ln w="9525" cap="flat">
              <a:solidFill>
                <a:srgbClr val="FBFCF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EC14438-DBCA-4647-965E-CEEB40FCC022}"/>
                </a:ext>
              </a:extLst>
            </p:cNvPr>
            <p:cNvSpPr/>
            <p:nvPr/>
          </p:nvSpPr>
          <p:spPr>
            <a:xfrm>
              <a:off x="3058813" y="3721165"/>
              <a:ext cx="517976" cy="511069"/>
            </a:xfrm>
            <a:custGeom>
              <a:avLst/>
              <a:gdLst>
                <a:gd name="connsiteX0" fmla="*/ 18992 w 517975"/>
                <a:gd name="connsiteY0" fmla="*/ 8635 h 511068"/>
                <a:gd name="connsiteX1" fmla="*/ 267621 w 517975"/>
                <a:gd name="connsiteY1" fmla="*/ 8635 h 511068"/>
                <a:gd name="connsiteX2" fmla="*/ 509343 w 517975"/>
                <a:gd name="connsiteY2" fmla="*/ 29354 h 511068"/>
                <a:gd name="connsiteX3" fmla="*/ 516249 w 517975"/>
                <a:gd name="connsiteY3" fmla="*/ 264169 h 511068"/>
                <a:gd name="connsiteX4" fmla="*/ 495530 w 517975"/>
                <a:gd name="connsiteY4" fmla="*/ 498984 h 511068"/>
                <a:gd name="connsiteX5" fmla="*/ 253808 w 517975"/>
                <a:gd name="connsiteY5" fmla="*/ 505891 h 511068"/>
                <a:gd name="connsiteX6" fmla="*/ 12086 w 517975"/>
                <a:gd name="connsiteY6" fmla="*/ 485172 h 511068"/>
                <a:gd name="connsiteX7" fmla="*/ 5180 w 517975"/>
                <a:gd name="connsiteY7" fmla="*/ 250356 h 511068"/>
                <a:gd name="connsiteX8" fmla="*/ 12086 w 517975"/>
                <a:gd name="connsiteY8" fmla="*/ 22447 h 511068"/>
                <a:gd name="connsiteX9" fmla="*/ 18992 w 517975"/>
                <a:gd name="connsiteY9" fmla="*/ 8635 h 5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975" h="511068">
                  <a:moveTo>
                    <a:pt x="18992" y="8635"/>
                  </a:moveTo>
                  <a:cubicBezTo>
                    <a:pt x="28199" y="4028"/>
                    <a:pt x="111075" y="4028"/>
                    <a:pt x="267621" y="8635"/>
                  </a:cubicBezTo>
                  <a:cubicBezTo>
                    <a:pt x="419560" y="13241"/>
                    <a:pt x="500137" y="20147"/>
                    <a:pt x="509343" y="29354"/>
                  </a:cubicBezTo>
                  <a:cubicBezTo>
                    <a:pt x="513949" y="38560"/>
                    <a:pt x="516249" y="116836"/>
                    <a:pt x="516249" y="264169"/>
                  </a:cubicBezTo>
                  <a:cubicBezTo>
                    <a:pt x="516249" y="411502"/>
                    <a:pt x="509343" y="489778"/>
                    <a:pt x="495530" y="498984"/>
                  </a:cubicBezTo>
                  <a:cubicBezTo>
                    <a:pt x="486324" y="508190"/>
                    <a:pt x="405748" y="510497"/>
                    <a:pt x="253808" y="505891"/>
                  </a:cubicBezTo>
                  <a:cubicBezTo>
                    <a:pt x="101869" y="501284"/>
                    <a:pt x="21292" y="494378"/>
                    <a:pt x="12086" y="485172"/>
                  </a:cubicBezTo>
                  <a:cubicBezTo>
                    <a:pt x="7480" y="475965"/>
                    <a:pt x="5180" y="397689"/>
                    <a:pt x="5180" y="250356"/>
                  </a:cubicBezTo>
                  <a:cubicBezTo>
                    <a:pt x="5180" y="103023"/>
                    <a:pt x="7480" y="27054"/>
                    <a:pt x="12086" y="22447"/>
                  </a:cubicBezTo>
                  <a:cubicBezTo>
                    <a:pt x="12086" y="17841"/>
                    <a:pt x="14386" y="13241"/>
                    <a:pt x="18992" y="86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2D11456-0BCA-43D0-8904-9F92DFF7BEF6}"/>
                </a:ext>
              </a:extLst>
            </p:cNvPr>
            <p:cNvSpPr/>
            <p:nvPr/>
          </p:nvSpPr>
          <p:spPr>
            <a:xfrm>
              <a:off x="392965" y="2488386"/>
              <a:ext cx="1111921" cy="1063575"/>
            </a:xfrm>
            <a:custGeom>
              <a:avLst/>
              <a:gdLst>
                <a:gd name="connsiteX0" fmla="*/ 350497 w 1111921"/>
                <a:gd name="connsiteY0" fmla="*/ 12086 h 1063575"/>
                <a:gd name="connsiteX1" fmla="*/ 571500 w 1111921"/>
                <a:gd name="connsiteY1" fmla="*/ 5180 h 1063575"/>
                <a:gd name="connsiteX2" fmla="*/ 619844 w 1111921"/>
                <a:gd name="connsiteY2" fmla="*/ 5180 h 1063575"/>
                <a:gd name="connsiteX3" fmla="*/ 751065 w 1111921"/>
                <a:gd name="connsiteY3" fmla="*/ 12086 h 1063575"/>
                <a:gd name="connsiteX4" fmla="*/ 916817 w 1111921"/>
                <a:gd name="connsiteY4" fmla="*/ 46618 h 1063575"/>
                <a:gd name="connsiteX5" fmla="*/ 985881 w 1111921"/>
                <a:gd name="connsiteY5" fmla="*/ 108775 h 1063575"/>
                <a:gd name="connsiteX6" fmla="*/ 1020412 w 1111921"/>
                <a:gd name="connsiteY6" fmla="*/ 184744 h 1063575"/>
                <a:gd name="connsiteX7" fmla="*/ 1034225 w 1111921"/>
                <a:gd name="connsiteY7" fmla="*/ 295246 h 1063575"/>
                <a:gd name="connsiteX8" fmla="*/ 1041131 w 1111921"/>
                <a:gd name="connsiteY8" fmla="*/ 364309 h 1063575"/>
                <a:gd name="connsiteX9" fmla="*/ 1041131 w 1111921"/>
                <a:gd name="connsiteY9" fmla="*/ 385028 h 1063575"/>
                <a:gd name="connsiteX10" fmla="*/ 1034225 w 1111921"/>
                <a:gd name="connsiteY10" fmla="*/ 385028 h 1063575"/>
                <a:gd name="connsiteX11" fmla="*/ 1034225 w 1111921"/>
                <a:gd name="connsiteY11" fmla="*/ 391934 h 1063575"/>
                <a:gd name="connsiteX12" fmla="*/ 1041131 w 1111921"/>
                <a:gd name="connsiteY12" fmla="*/ 391934 h 1063575"/>
                <a:gd name="connsiteX13" fmla="*/ 1041131 w 1111921"/>
                <a:gd name="connsiteY13" fmla="*/ 412653 h 1063575"/>
                <a:gd name="connsiteX14" fmla="*/ 1110195 w 1111921"/>
                <a:gd name="connsiteY14" fmla="*/ 412653 h 1063575"/>
                <a:gd name="connsiteX15" fmla="*/ 1110195 w 1111921"/>
                <a:gd name="connsiteY15" fmla="*/ 419560 h 1063575"/>
                <a:gd name="connsiteX16" fmla="*/ 1034225 w 1111921"/>
                <a:gd name="connsiteY16" fmla="*/ 419560 h 1063575"/>
                <a:gd name="connsiteX17" fmla="*/ 1034225 w 1111921"/>
                <a:gd name="connsiteY17" fmla="*/ 633656 h 1063575"/>
                <a:gd name="connsiteX18" fmla="*/ 1027319 w 1111921"/>
                <a:gd name="connsiteY18" fmla="*/ 868471 h 1063575"/>
                <a:gd name="connsiteX19" fmla="*/ 999693 w 1111921"/>
                <a:gd name="connsiteY19" fmla="*/ 944441 h 1063575"/>
                <a:gd name="connsiteX20" fmla="*/ 923724 w 1111921"/>
                <a:gd name="connsiteY20" fmla="*/ 1027317 h 1063575"/>
                <a:gd name="connsiteX21" fmla="*/ 530062 w 1111921"/>
                <a:gd name="connsiteY21" fmla="*/ 1061849 h 1063575"/>
                <a:gd name="connsiteX22" fmla="*/ 136400 w 1111921"/>
                <a:gd name="connsiteY22" fmla="*/ 1054942 h 1063575"/>
                <a:gd name="connsiteX23" fmla="*/ 74243 w 1111921"/>
                <a:gd name="connsiteY23" fmla="*/ 1020411 h 1063575"/>
                <a:gd name="connsiteX24" fmla="*/ 25899 w 1111921"/>
                <a:gd name="connsiteY24" fmla="*/ 958254 h 1063575"/>
                <a:gd name="connsiteX25" fmla="*/ 5180 w 1111921"/>
                <a:gd name="connsiteY25" fmla="*/ 536967 h 1063575"/>
                <a:gd name="connsiteX26" fmla="*/ 32805 w 1111921"/>
                <a:gd name="connsiteY26" fmla="*/ 108775 h 1063575"/>
                <a:gd name="connsiteX27" fmla="*/ 94962 w 1111921"/>
                <a:gd name="connsiteY27" fmla="*/ 46618 h 1063575"/>
                <a:gd name="connsiteX28" fmla="*/ 350497 w 1111921"/>
                <a:gd name="connsiteY28" fmla="*/ 12086 h 1063575"/>
                <a:gd name="connsiteX29" fmla="*/ 378122 w 1111921"/>
                <a:gd name="connsiteY29" fmla="*/ 198557 h 1063575"/>
                <a:gd name="connsiteX30" fmla="*/ 578406 w 1111921"/>
                <a:gd name="connsiteY30" fmla="*/ 198557 h 1063575"/>
                <a:gd name="connsiteX31" fmla="*/ 599125 w 1111921"/>
                <a:gd name="connsiteY31" fmla="*/ 191651 h 1063575"/>
                <a:gd name="connsiteX32" fmla="*/ 626751 w 1111921"/>
                <a:gd name="connsiteY32" fmla="*/ 198557 h 1063575"/>
                <a:gd name="connsiteX33" fmla="*/ 633657 w 1111921"/>
                <a:gd name="connsiteY33" fmla="*/ 212370 h 1063575"/>
                <a:gd name="connsiteX34" fmla="*/ 633657 w 1111921"/>
                <a:gd name="connsiteY34" fmla="*/ 191651 h 1063575"/>
                <a:gd name="connsiteX35" fmla="*/ 737252 w 1111921"/>
                <a:gd name="connsiteY35" fmla="*/ 198557 h 1063575"/>
                <a:gd name="connsiteX36" fmla="*/ 847754 w 1111921"/>
                <a:gd name="connsiteY36" fmla="*/ 219276 h 1063575"/>
                <a:gd name="connsiteX37" fmla="*/ 861566 w 1111921"/>
                <a:gd name="connsiteY37" fmla="*/ 295246 h 1063575"/>
                <a:gd name="connsiteX38" fmla="*/ 861566 w 1111921"/>
                <a:gd name="connsiteY38" fmla="*/ 412653 h 1063575"/>
                <a:gd name="connsiteX39" fmla="*/ 827035 w 1111921"/>
                <a:gd name="connsiteY39" fmla="*/ 412653 h 1063575"/>
                <a:gd name="connsiteX40" fmla="*/ 847754 w 1111921"/>
                <a:gd name="connsiteY40" fmla="*/ 419560 h 1063575"/>
                <a:gd name="connsiteX41" fmla="*/ 861566 w 1111921"/>
                <a:gd name="connsiteY41" fmla="*/ 626750 h 1063575"/>
                <a:gd name="connsiteX42" fmla="*/ 847754 w 1111921"/>
                <a:gd name="connsiteY42" fmla="*/ 861565 h 1063575"/>
                <a:gd name="connsiteX43" fmla="*/ 516249 w 1111921"/>
                <a:gd name="connsiteY43" fmla="*/ 882284 h 1063575"/>
                <a:gd name="connsiteX44" fmla="*/ 177838 w 1111921"/>
                <a:gd name="connsiteY44" fmla="*/ 868471 h 1063575"/>
                <a:gd name="connsiteX45" fmla="*/ 157119 w 1111921"/>
                <a:gd name="connsiteY45" fmla="*/ 550780 h 1063575"/>
                <a:gd name="connsiteX46" fmla="*/ 164026 w 1111921"/>
                <a:gd name="connsiteY46" fmla="*/ 226182 h 1063575"/>
                <a:gd name="connsiteX47" fmla="*/ 378122 w 1111921"/>
                <a:gd name="connsiteY47" fmla="*/ 198557 h 10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1921" h="1063575">
                  <a:moveTo>
                    <a:pt x="350497" y="12086"/>
                  </a:moveTo>
                  <a:lnTo>
                    <a:pt x="571500" y="5180"/>
                  </a:lnTo>
                  <a:lnTo>
                    <a:pt x="619844" y="5180"/>
                  </a:lnTo>
                  <a:lnTo>
                    <a:pt x="751065" y="12086"/>
                  </a:lnTo>
                  <a:cubicBezTo>
                    <a:pt x="838548" y="16693"/>
                    <a:pt x="893798" y="28199"/>
                    <a:pt x="916817" y="46618"/>
                  </a:cubicBezTo>
                  <a:cubicBezTo>
                    <a:pt x="944443" y="65037"/>
                    <a:pt x="967461" y="85756"/>
                    <a:pt x="985881" y="108775"/>
                  </a:cubicBezTo>
                  <a:cubicBezTo>
                    <a:pt x="1004300" y="136400"/>
                    <a:pt x="1015806" y="161726"/>
                    <a:pt x="1020412" y="184744"/>
                  </a:cubicBezTo>
                  <a:cubicBezTo>
                    <a:pt x="1025019" y="212370"/>
                    <a:pt x="1029618" y="249201"/>
                    <a:pt x="1034225" y="295246"/>
                  </a:cubicBezTo>
                  <a:cubicBezTo>
                    <a:pt x="1038832" y="336684"/>
                    <a:pt x="1041131" y="359703"/>
                    <a:pt x="1041131" y="364309"/>
                  </a:cubicBezTo>
                  <a:lnTo>
                    <a:pt x="1041131" y="385028"/>
                  </a:lnTo>
                  <a:lnTo>
                    <a:pt x="1034225" y="385028"/>
                  </a:lnTo>
                  <a:lnTo>
                    <a:pt x="1034225" y="391934"/>
                  </a:lnTo>
                  <a:lnTo>
                    <a:pt x="1041131" y="391934"/>
                  </a:lnTo>
                  <a:lnTo>
                    <a:pt x="1041131" y="412653"/>
                  </a:lnTo>
                  <a:lnTo>
                    <a:pt x="1110195" y="412653"/>
                  </a:lnTo>
                  <a:lnTo>
                    <a:pt x="1110195" y="419560"/>
                  </a:lnTo>
                  <a:lnTo>
                    <a:pt x="1034225" y="419560"/>
                  </a:lnTo>
                  <a:lnTo>
                    <a:pt x="1034225" y="633656"/>
                  </a:lnTo>
                  <a:cubicBezTo>
                    <a:pt x="1029618" y="776389"/>
                    <a:pt x="1027319" y="854659"/>
                    <a:pt x="1027319" y="868471"/>
                  </a:cubicBezTo>
                  <a:cubicBezTo>
                    <a:pt x="1027319" y="882284"/>
                    <a:pt x="1018113" y="907610"/>
                    <a:pt x="999693" y="944441"/>
                  </a:cubicBezTo>
                  <a:cubicBezTo>
                    <a:pt x="981274" y="981273"/>
                    <a:pt x="955955" y="1008898"/>
                    <a:pt x="923724" y="1027317"/>
                  </a:cubicBezTo>
                  <a:cubicBezTo>
                    <a:pt x="896098" y="1045736"/>
                    <a:pt x="764878" y="1057242"/>
                    <a:pt x="530062" y="1061849"/>
                  </a:cubicBezTo>
                  <a:cubicBezTo>
                    <a:pt x="290642" y="1066455"/>
                    <a:pt x="159421" y="1064149"/>
                    <a:pt x="136400" y="1054942"/>
                  </a:cubicBezTo>
                  <a:cubicBezTo>
                    <a:pt x="113379" y="1045736"/>
                    <a:pt x="92660" y="1034223"/>
                    <a:pt x="74243" y="1020411"/>
                  </a:cubicBezTo>
                  <a:cubicBezTo>
                    <a:pt x="55826" y="1006598"/>
                    <a:pt x="39711" y="985879"/>
                    <a:pt x="25899" y="958254"/>
                  </a:cubicBezTo>
                  <a:cubicBezTo>
                    <a:pt x="12086" y="935235"/>
                    <a:pt x="5180" y="794802"/>
                    <a:pt x="5180" y="536967"/>
                  </a:cubicBezTo>
                  <a:cubicBezTo>
                    <a:pt x="5180" y="279133"/>
                    <a:pt x="14388" y="136400"/>
                    <a:pt x="32805" y="108775"/>
                  </a:cubicBezTo>
                  <a:cubicBezTo>
                    <a:pt x="51222" y="81149"/>
                    <a:pt x="71941" y="60430"/>
                    <a:pt x="94962" y="46618"/>
                  </a:cubicBezTo>
                  <a:cubicBezTo>
                    <a:pt x="117983" y="28199"/>
                    <a:pt x="203162" y="16693"/>
                    <a:pt x="350497" y="12086"/>
                  </a:cubicBezTo>
                  <a:close/>
                  <a:moveTo>
                    <a:pt x="378122" y="198557"/>
                  </a:moveTo>
                  <a:lnTo>
                    <a:pt x="578406" y="198557"/>
                  </a:lnTo>
                  <a:lnTo>
                    <a:pt x="599125" y="191651"/>
                  </a:lnTo>
                  <a:cubicBezTo>
                    <a:pt x="617543" y="191651"/>
                    <a:pt x="626751" y="193951"/>
                    <a:pt x="626751" y="198557"/>
                  </a:cubicBezTo>
                  <a:cubicBezTo>
                    <a:pt x="626751" y="207763"/>
                    <a:pt x="629051" y="212370"/>
                    <a:pt x="633657" y="212370"/>
                  </a:cubicBezTo>
                  <a:lnTo>
                    <a:pt x="633657" y="191651"/>
                  </a:lnTo>
                  <a:lnTo>
                    <a:pt x="737252" y="198557"/>
                  </a:lnTo>
                  <a:cubicBezTo>
                    <a:pt x="806316" y="198557"/>
                    <a:pt x="843147" y="205463"/>
                    <a:pt x="847754" y="219276"/>
                  </a:cubicBezTo>
                  <a:cubicBezTo>
                    <a:pt x="856960" y="228482"/>
                    <a:pt x="861566" y="253808"/>
                    <a:pt x="861566" y="295246"/>
                  </a:cubicBezTo>
                  <a:lnTo>
                    <a:pt x="861566" y="412653"/>
                  </a:lnTo>
                  <a:lnTo>
                    <a:pt x="827035" y="412653"/>
                  </a:lnTo>
                  <a:cubicBezTo>
                    <a:pt x="827035" y="417260"/>
                    <a:pt x="833941" y="419560"/>
                    <a:pt x="847754" y="419560"/>
                  </a:cubicBezTo>
                  <a:cubicBezTo>
                    <a:pt x="856960" y="419560"/>
                    <a:pt x="861566" y="488623"/>
                    <a:pt x="861566" y="626750"/>
                  </a:cubicBezTo>
                  <a:cubicBezTo>
                    <a:pt x="861566" y="769483"/>
                    <a:pt x="856960" y="847752"/>
                    <a:pt x="847754" y="861565"/>
                  </a:cubicBezTo>
                  <a:cubicBezTo>
                    <a:pt x="838548" y="870771"/>
                    <a:pt x="728046" y="877678"/>
                    <a:pt x="516249" y="882284"/>
                  </a:cubicBezTo>
                  <a:cubicBezTo>
                    <a:pt x="299851" y="886891"/>
                    <a:pt x="187047" y="882284"/>
                    <a:pt x="177838" y="868471"/>
                  </a:cubicBezTo>
                  <a:cubicBezTo>
                    <a:pt x="164026" y="854659"/>
                    <a:pt x="157119" y="748764"/>
                    <a:pt x="157119" y="550780"/>
                  </a:cubicBezTo>
                  <a:cubicBezTo>
                    <a:pt x="157119" y="352796"/>
                    <a:pt x="159421" y="244602"/>
                    <a:pt x="164026" y="226182"/>
                  </a:cubicBezTo>
                  <a:cubicBezTo>
                    <a:pt x="168630" y="207763"/>
                    <a:pt x="239995" y="198557"/>
                    <a:pt x="378122" y="1985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5071967-0E03-41B1-835C-51640FAF0E30}"/>
                </a:ext>
              </a:extLst>
            </p:cNvPr>
            <p:cNvSpPr/>
            <p:nvPr/>
          </p:nvSpPr>
          <p:spPr>
            <a:xfrm>
              <a:off x="4301955" y="1072588"/>
              <a:ext cx="117408" cy="193377"/>
            </a:xfrm>
            <a:custGeom>
              <a:avLst/>
              <a:gdLst>
                <a:gd name="connsiteX0" fmla="*/ 12086 w 117407"/>
                <a:gd name="connsiteY0" fmla="*/ 12086 h 193377"/>
                <a:gd name="connsiteX1" fmla="*/ 18992 w 117407"/>
                <a:gd name="connsiteY1" fmla="*/ 12086 h 193377"/>
                <a:gd name="connsiteX2" fmla="*/ 18992 w 117407"/>
                <a:gd name="connsiteY2" fmla="*/ 5180 h 193377"/>
                <a:gd name="connsiteX3" fmla="*/ 25899 w 117407"/>
                <a:gd name="connsiteY3" fmla="*/ 5180 h 193377"/>
                <a:gd name="connsiteX4" fmla="*/ 25899 w 117407"/>
                <a:gd name="connsiteY4" fmla="*/ 12086 h 193377"/>
                <a:gd name="connsiteX5" fmla="*/ 39711 w 117407"/>
                <a:gd name="connsiteY5" fmla="*/ 12086 h 193377"/>
                <a:gd name="connsiteX6" fmla="*/ 39711 w 117407"/>
                <a:gd name="connsiteY6" fmla="*/ 18992 h 193377"/>
                <a:gd name="connsiteX7" fmla="*/ 46618 w 117407"/>
                <a:gd name="connsiteY7" fmla="*/ 18992 h 193377"/>
                <a:gd name="connsiteX8" fmla="*/ 46618 w 117407"/>
                <a:gd name="connsiteY8" fmla="*/ 5180 h 193377"/>
                <a:gd name="connsiteX9" fmla="*/ 74243 w 117407"/>
                <a:gd name="connsiteY9" fmla="*/ 74243 h 193377"/>
                <a:gd name="connsiteX10" fmla="*/ 108775 w 117407"/>
                <a:gd name="connsiteY10" fmla="*/ 157119 h 193377"/>
                <a:gd name="connsiteX11" fmla="*/ 115681 w 117407"/>
                <a:gd name="connsiteY11" fmla="*/ 177838 h 193377"/>
                <a:gd name="connsiteX12" fmla="*/ 115681 w 117407"/>
                <a:gd name="connsiteY12" fmla="*/ 191651 h 193377"/>
                <a:gd name="connsiteX13" fmla="*/ 101869 w 117407"/>
                <a:gd name="connsiteY13" fmla="*/ 191651 h 193377"/>
                <a:gd name="connsiteX14" fmla="*/ 88056 w 117407"/>
                <a:gd name="connsiteY14" fmla="*/ 177838 h 193377"/>
                <a:gd name="connsiteX15" fmla="*/ 74243 w 117407"/>
                <a:gd name="connsiteY15" fmla="*/ 184744 h 193377"/>
                <a:gd name="connsiteX16" fmla="*/ 67337 w 117407"/>
                <a:gd name="connsiteY16" fmla="*/ 191651 h 193377"/>
                <a:gd name="connsiteX17" fmla="*/ 32805 w 117407"/>
                <a:gd name="connsiteY17" fmla="*/ 101868 h 193377"/>
                <a:gd name="connsiteX18" fmla="*/ 5180 w 117407"/>
                <a:gd name="connsiteY18" fmla="*/ 12086 h 193377"/>
                <a:gd name="connsiteX19" fmla="*/ 12086 w 117407"/>
                <a:gd name="connsiteY19" fmla="*/ 12086 h 19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407" h="193377">
                  <a:moveTo>
                    <a:pt x="12086" y="12086"/>
                  </a:moveTo>
                  <a:lnTo>
                    <a:pt x="18992" y="12086"/>
                  </a:lnTo>
                  <a:lnTo>
                    <a:pt x="18992" y="5180"/>
                  </a:lnTo>
                  <a:lnTo>
                    <a:pt x="25899" y="5180"/>
                  </a:lnTo>
                  <a:lnTo>
                    <a:pt x="25899" y="12086"/>
                  </a:lnTo>
                  <a:lnTo>
                    <a:pt x="39711" y="12086"/>
                  </a:lnTo>
                  <a:lnTo>
                    <a:pt x="39711" y="18992"/>
                  </a:lnTo>
                  <a:lnTo>
                    <a:pt x="46618" y="18992"/>
                  </a:lnTo>
                  <a:lnTo>
                    <a:pt x="46618" y="5180"/>
                  </a:lnTo>
                  <a:lnTo>
                    <a:pt x="74243" y="74243"/>
                  </a:lnTo>
                  <a:cubicBezTo>
                    <a:pt x="92662" y="120288"/>
                    <a:pt x="104168" y="147913"/>
                    <a:pt x="108775" y="157119"/>
                  </a:cubicBezTo>
                  <a:cubicBezTo>
                    <a:pt x="113381" y="166325"/>
                    <a:pt x="115681" y="173232"/>
                    <a:pt x="115681" y="177838"/>
                  </a:cubicBezTo>
                  <a:lnTo>
                    <a:pt x="115681" y="191651"/>
                  </a:lnTo>
                  <a:lnTo>
                    <a:pt x="101869" y="191651"/>
                  </a:lnTo>
                  <a:cubicBezTo>
                    <a:pt x="97262" y="191651"/>
                    <a:pt x="92662" y="187044"/>
                    <a:pt x="88056" y="177838"/>
                  </a:cubicBezTo>
                  <a:cubicBezTo>
                    <a:pt x="83449" y="177838"/>
                    <a:pt x="78850" y="180138"/>
                    <a:pt x="74243" y="184744"/>
                  </a:cubicBezTo>
                  <a:lnTo>
                    <a:pt x="67337" y="191651"/>
                  </a:lnTo>
                  <a:cubicBezTo>
                    <a:pt x="62730" y="191651"/>
                    <a:pt x="51224" y="161726"/>
                    <a:pt x="32805" y="101868"/>
                  </a:cubicBezTo>
                  <a:lnTo>
                    <a:pt x="5180" y="12086"/>
                  </a:lnTo>
                  <a:lnTo>
                    <a:pt x="12086" y="12086"/>
                  </a:lnTo>
                  <a:close/>
                </a:path>
              </a:pathLst>
            </a:custGeom>
            <a:solidFill>
              <a:srgbClr val="212121"/>
            </a:solidFill>
            <a:ln w="9525" cap="flat">
              <a:solidFill>
                <a:srgbClr val="2121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DE35867-965F-4871-AA6E-3C133CF195DE}"/>
                </a:ext>
              </a:extLst>
            </p:cNvPr>
            <p:cNvSpPr/>
            <p:nvPr/>
          </p:nvSpPr>
          <p:spPr>
            <a:xfrm>
              <a:off x="959285" y="1590563"/>
              <a:ext cx="1194798" cy="1312203"/>
            </a:xfrm>
            <a:custGeom>
              <a:avLst/>
              <a:gdLst>
                <a:gd name="connsiteX0" fmla="*/ 751065 w 1194797"/>
                <a:gd name="connsiteY0" fmla="*/ 1310477 h 1312203"/>
                <a:gd name="connsiteX1" fmla="*/ 474811 w 1194797"/>
                <a:gd name="connsiteY1" fmla="*/ 1310477 h 1312203"/>
                <a:gd name="connsiteX2" fmla="*/ 474811 w 1194797"/>
                <a:gd name="connsiteY2" fmla="*/ 1289758 h 1312203"/>
                <a:gd name="connsiteX3" fmla="*/ 467905 w 1194797"/>
                <a:gd name="connsiteY3" fmla="*/ 1289758 h 1312203"/>
                <a:gd name="connsiteX4" fmla="*/ 467905 w 1194797"/>
                <a:gd name="connsiteY4" fmla="*/ 1282851 h 1312203"/>
                <a:gd name="connsiteX5" fmla="*/ 474811 w 1194797"/>
                <a:gd name="connsiteY5" fmla="*/ 1282851 h 1312203"/>
                <a:gd name="connsiteX6" fmla="*/ 474811 w 1194797"/>
                <a:gd name="connsiteY6" fmla="*/ 1262132 h 1312203"/>
                <a:gd name="connsiteX7" fmla="*/ 716533 w 1194797"/>
                <a:gd name="connsiteY7" fmla="*/ 1262132 h 1312203"/>
                <a:gd name="connsiteX8" fmla="*/ 972068 w 1194797"/>
                <a:gd name="connsiteY8" fmla="*/ 1248320 h 1312203"/>
                <a:gd name="connsiteX9" fmla="*/ 1027319 w 1194797"/>
                <a:gd name="connsiteY9" fmla="*/ 1213788 h 1312203"/>
                <a:gd name="connsiteX10" fmla="*/ 1075663 w 1194797"/>
                <a:gd name="connsiteY10" fmla="*/ 1137818 h 1312203"/>
                <a:gd name="connsiteX11" fmla="*/ 1096382 w 1194797"/>
                <a:gd name="connsiteY11" fmla="*/ 764876 h 1312203"/>
                <a:gd name="connsiteX12" fmla="*/ 1089476 w 1194797"/>
                <a:gd name="connsiteY12" fmla="*/ 385028 h 1312203"/>
                <a:gd name="connsiteX13" fmla="*/ 985881 w 1194797"/>
                <a:gd name="connsiteY13" fmla="*/ 329777 h 1312203"/>
                <a:gd name="connsiteX14" fmla="*/ 882285 w 1194797"/>
                <a:gd name="connsiteY14" fmla="*/ 315965 h 1312203"/>
                <a:gd name="connsiteX15" fmla="*/ 868473 w 1194797"/>
                <a:gd name="connsiteY15" fmla="*/ 267620 h 1312203"/>
                <a:gd name="connsiteX16" fmla="*/ 861566 w 1194797"/>
                <a:gd name="connsiteY16" fmla="*/ 219276 h 1312203"/>
                <a:gd name="connsiteX17" fmla="*/ 516249 w 1194797"/>
                <a:gd name="connsiteY17" fmla="*/ 226182 h 1312203"/>
                <a:gd name="connsiteX18" fmla="*/ 150213 w 1194797"/>
                <a:gd name="connsiteY18" fmla="*/ 246901 h 1312203"/>
                <a:gd name="connsiteX19" fmla="*/ 94962 w 1194797"/>
                <a:gd name="connsiteY19" fmla="*/ 309058 h 1312203"/>
                <a:gd name="connsiteX20" fmla="*/ 60431 w 1194797"/>
                <a:gd name="connsiteY20" fmla="*/ 371215 h 1312203"/>
                <a:gd name="connsiteX21" fmla="*/ 53524 w 1194797"/>
                <a:gd name="connsiteY21" fmla="*/ 654375 h 1312203"/>
                <a:gd name="connsiteX22" fmla="*/ 53524 w 1194797"/>
                <a:gd name="connsiteY22" fmla="*/ 903003 h 1312203"/>
                <a:gd name="connsiteX23" fmla="*/ 5180 w 1194797"/>
                <a:gd name="connsiteY23" fmla="*/ 903003 h 1312203"/>
                <a:gd name="connsiteX24" fmla="*/ 5180 w 1194797"/>
                <a:gd name="connsiteY24" fmla="*/ 654375 h 1312203"/>
                <a:gd name="connsiteX25" fmla="*/ 18992 w 1194797"/>
                <a:gd name="connsiteY25" fmla="*/ 364309 h 1312203"/>
                <a:gd name="connsiteX26" fmla="*/ 67337 w 1194797"/>
                <a:gd name="connsiteY26" fmla="*/ 274527 h 1312203"/>
                <a:gd name="connsiteX27" fmla="*/ 129494 w 1194797"/>
                <a:gd name="connsiteY27" fmla="*/ 205463 h 1312203"/>
                <a:gd name="connsiteX28" fmla="*/ 516249 w 1194797"/>
                <a:gd name="connsiteY28" fmla="*/ 177838 h 1312203"/>
                <a:gd name="connsiteX29" fmla="*/ 861566 w 1194797"/>
                <a:gd name="connsiteY29" fmla="*/ 170932 h 1312203"/>
                <a:gd name="connsiteX30" fmla="*/ 868473 w 1194797"/>
                <a:gd name="connsiteY30" fmla="*/ 88056 h 1312203"/>
                <a:gd name="connsiteX31" fmla="*/ 882285 w 1194797"/>
                <a:gd name="connsiteY31" fmla="*/ 5180 h 1312203"/>
                <a:gd name="connsiteX32" fmla="*/ 1041131 w 1194797"/>
                <a:gd name="connsiteY32" fmla="*/ 5180 h 1312203"/>
                <a:gd name="connsiteX33" fmla="*/ 1193071 w 1194797"/>
                <a:gd name="connsiteY33" fmla="*/ 12086 h 1312203"/>
                <a:gd name="connsiteX34" fmla="*/ 1193071 w 1194797"/>
                <a:gd name="connsiteY34" fmla="*/ 170932 h 1312203"/>
                <a:gd name="connsiteX35" fmla="*/ 1158539 w 1194797"/>
                <a:gd name="connsiteY35" fmla="*/ 329777 h 1312203"/>
                <a:gd name="connsiteX36" fmla="*/ 1130914 w 1194797"/>
                <a:gd name="connsiteY36" fmla="*/ 364309 h 1312203"/>
                <a:gd name="connsiteX37" fmla="*/ 1137820 w 1194797"/>
                <a:gd name="connsiteY37" fmla="*/ 751064 h 1312203"/>
                <a:gd name="connsiteX38" fmla="*/ 1110195 w 1194797"/>
                <a:gd name="connsiteY38" fmla="*/ 1172350 h 1312203"/>
                <a:gd name="connsiteX39" fmla="*/ 1048038 w 1194797"/>
                <a:gd name="connsiteY39" fmla="*/ 1255226 h 1312203"/>
                <a:gd name="connsiteX40" fmla="*/ 985881 w 1194797"/>
                <a:gd name="connsiteY40" fmla="*/ 1296664 h 1312203"/>
                <a:gd name="connsiteX41" fmla="*/ 751065 w 1194797"/>
                <a:gd name="connsiteY41" fmla="*/ 1310477 h 131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4797" h="1312203">
                  <a:moveTo>
                    <a:pt x="751065" y="1310477"/>
                  </a:moveTo>
                  <a:lnTo>
                    <a:pt x="474811" y="1310477"/>
                  </a:lnTo>
                  <a:lnTo>
                    <a:pt x="474811" y="1289758"/>
                  </a:lnTo>
                  <a:lnTo>
                    <a:pt x="467905" y="1289758"/>
                  </a:lnTo>
                  <a:lnTo>
                    <a:pt x="467905" y="1282851"/>
                  </a:lnTo>
                  <a:lnTo>
                    <a:pt x="474811" y="1282851"/>
                  </a:lnTo>
                  <a:lnTo>
                    <a:pt x="474811" y="1262132"/>
                  </a:lnTo>
                  <a:lnTo>
                    <a:pt x="716533" y="1262132"/>
                  </a:lnTo>
                  <a:cubicBezTo>
                    <a:pt x="877679" y="1262132"/>
                    <a:pt x="962862" y="1257526"/>
                    <a:pt x="972068" y="1248320"/>
                  </a:cubicBezTo>
                  <a:cubicBezTo>
                    <a:pt x="985881" y="1248320"/>
                    <a:pt x="1004300" y="1236807"/>
                    <a:pt x="1027319" y="1213788"/>
                  </a:cubicBezTo>
                  <a:cubicBezTo>
                    <a:pt x="1045738" y="1190769"/>
                    <a:pt x="1061850" y="1165444"/>
                    <a:pt x="1075663" y="1137818"/>
                  </a:cubicBezTo>
                  <a:cubicBezTo>
                    <a:pt x="1089476" y="1110193"/>
                    <a:pt x="1096382" y="985879"/>
                    <a:pt x="1096382" y="764876"/>
                  </a:cubicBezTo>
                  <a:cubicBezTo>
                    <a:pt x="1096382" y="548480"/>
                    <a:pt x="1094082" y="421860"/>
                    <a:pt x="1089476" y="385028"/>
                  </a:cubicBezTo>
                  <a:cubicBezTo>
                    <a:pt x="1080270" y="348197"/>
                    <a:pt x="1045738" y="329777"/>
                    <a:pt x="985881" y="329777"/>
                  </a:cubicBezTo>
                  <a:cubicBezTo>
                    <a:pt x="921424" y="325171"/>
                    <a:pt x="886892" y="320571"/>
                    <a:pt x="882285" y="315965"/>
                  </a:cubicBezTo>
                  <a:cubicBezTo>
                    <a:pt x="877679" y="311358"/>
                    <a:pt x="873079" y="295246"/>
                    <a:pt x="868473" y="267620"/>
                  </a:cubicBezTo>
                  <a:lnTo>
                    <a:pt x="861566" y="219276"/>
                  </a:lnTo>
                  <a:lnTo>
                    <a:pt x="516249" y="226182"/>
                  </a:lnTo>
                  <a:cubicBezTo>
                    <a:pt x="290640" y="226182"/>
                    <a:pt x="168632" y="233089"/>
                    <a:pt x="150213" y="246901"/>
                  </a:cubicBezTo>
                  <a:cubicBezTo>
                    <a:pt x="127194" y="260714"/>
                    <a:pt x="108775" y="281433"/>
                    <a:pt x="94962" y="309058"/>
                  </a:cubicBezTo>
                  <a:cubicBezTo>
                    <a:pt x="81150" y="332077"/>
                    <a:pt x="69637" y="352796"/>
                    <a:pt x="60431" y="371215"/>
                  </a:cubicBezTo>
                  <a:cubicBezTo>
                    <a:pt x="60431" y="389635"/>
                    <a:pt x="58129" y="484017"/>
                    <a:pt x="53524" y="654375"/>
                  </a:cubicBezTo>
                  <a:lnTo>
                    <a:pt x="53524" y="903003"/>
                  </a:lnTo>
                  <a:lnTo>
                    <a:pt x="5180" y="903003"/>
                  </a:lnTo>
                  <a:lnTo>
                    <a:pt x="5180" y="654375"/>
                  </a:lnTo>
                  <a:cubicBezTo>
                    <a:pt x="5180" y="493230"/>
                    <a:pt x="9784" y="396541"/>
                    <a:pt x="18992" y="364309"/>
                  </a:cubicBezTo>
                  <a:cubicBezTo>
                    <a:pt x="28201" y="332077"/>
                    <a:pt x="44316" y="302152"/>
                    <a:pt x="67337" y="274527"/>
                  </a:cubicBezTo>
                  <a:cubicBezTo>
                    <a:pt x="85756" y="242295"/>
                    <a:pt x="106475" y="219276"/>
                    <a:pt x="129494" y="205463"/>
                  </a:cubicBezTo>
                  <a:cubicBezTo>
                    <a:pt x="152513" y="191651"/>
                    <a:pt x="281434" y="182445"/>
                    <a:pt x="516249" y="177838"/>
                  </a:cubicBezTo>
                  <a:lnTo>
                    <a:pt x="861566" y="170932"/>
                  </a:lnTo>
                  <a:lnTo>
                    <a:pt x="868473" y="88056"/>
                  </a:lnTo>
                  <a:cubicBezTo>
                    <a:pt x="873079" y="37412"/>
                    <a:pt x="877679" y="9786"/>
                    <a:pt x="882285" y="5180"/>
                  </a:cubicBezTo>
                  <a:cubicBezTo>
                    <a:pt x="886892" y="5180"/>
                    <a:pt x="939836" y="5180"/>
                    <a:pt x="1041131" y="5180"/>
                  </a:cubicBezTo>
                  <a:cubicBezTo>
                    <a:pt x="1137820" y="5180"/>
                    <a:pt x="1188465" y="7480"/>
                    <a:pt x="1193071" y="12086"/>
                  </a:cubicBezTo>
                  <a:cubicBezTo>
                    <a:pt x="1193071" y="16693"/>
                    <a:pt x="1193071" y="69637"/>
                    <a:pt x="1193071" y="170932"/>
                  </a:cubicBezTo>
                  <a:cubicBezTo>
                    <a:pt x="1193071" y="267620"/>
                    <a:pt x="1181558" y="320571"/>
                    <a:pt x="1158539" y="329777"/>
                  </a:cubicBezTo>
                  <a:cubicBezTo>
                    <a:pt x="1135520" y="334384"/>
                    <a:pt x="1126307" y="345890"/>
                    <a:pt x="1130914" y="364309"/>
                  </a:cubicBezTo>
                  <a:cubicBezTo>
                    <a:pt x="1135520" y="382728"/>
                    <a:pt x="1137820" y="511642"/>
                    <a:pt x="1137820" y="751064"/>
                  </a:cubicBezTo>
                  <a:cubicBezTo>
                    <a:pt x="1137820" y="995085"/>
                    <a:pt x="1128614" y="1135519"/>
                    <a:pt x="1110195" y="1172350"/>
                  </a:cubicBezTo>
                  <a:cubicBezTo>
                    <a:pt x="1091776" y="1209182"/>
                    <a:pt x="1071057" y="1236807"/>
                    <a:pt x="1048038" y="1255226"/>
                  </a:cubicBezTo>
                  <a:cubicBezTo>
                    <a:pt x="1025019" y="1278245"/>
                    <a:pt x="1004300" y="1292058"/>
                    <a:pt x="985881" y="1296664"/>
                  </a:cubicBezTo>
                  <a:cubicBezTo>
                    <a:pt x="967461" y="1301271"/>
                    <a:pt x="889192" y="1305870"/>
                    <a:pt x="751065" y="13104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4FB352B-3B21-4B12-B47D-5471EB61492B}"/>
                </a:ext>
              </a:extLst>
            </p:cNvPr>
            <p:cNvSpPr/>
            <p:nvPr/>
          </p:nvSpPr>
          <p:spPr>
            <a:xfrm>
              <a:off x="2886155" y="1562938"/>
              <a:ext cx="794230" cy="835666"/>
            </a:xfrm>
            <a:custGeom>
              <a:avLst/>
              <a:gdLst>
                <a:gd name="connsiteX0" fmla="*/ 495530 w 794229"/>
                <a:gd name="connsiteY0" fmla="*/ 5180 h 835666"/>
                <a:gd name="connsiteX1" fmla="*/ 502437 w 794229"/>
                <a:gd name="connsiteY1" fmla="*/ 101868 h 835666"/>
                <a:gd name="connsiteX2" fmla="*/ 523156 w 794229"/>
                <a:gd name="connsiteY2" fmla="*/ 219276 h 835666"/>
                <a:gd name="connsiteX3" fmla="*/ 550781 w 794229"/>
                <a:gd name="connsiteY3" fmla="*/ 239995 h 835666"/>
                <a:gd name="connsiteX4" fmla="*/ 675095 w 794229"/>
                <a:gd name="connsiteY4" fmla="*/ 246901 h 835666"/>
                <a:gd name="connsiteX5" fmla="*/ 792503 w 794229"/>
                <a:gd name="connsiteY5" fmla="*/ 246901 h 835666"/>
                <a:gd name="connsiteX6" fmla="*/ 792503 w 794229"/>
                <a:gd name="connsiteY6" fmla="*/ 253808 h 835666"/>
                <a:gd name="connsiteX7" fmla="*/ 764878 w 794229"/>
                <a:gd name="connsiteY7" fmla="*/ 253808 h 835666"/>
                <a:gd name="connsiteX8" fmla="*/ 764878 w 794229"/>
                <a:gd name="connsiteY8" fmla="*/ 474810 h 835666"/>
                <a:gd name="connsiteX9" fmla="*/ 757971 w 794229"/>
                <a:gd name="connsiteY9" fmla="*/ 695813 h 835666"/>
                <a:gd name="connsiteX10" fmla="*/ 737252 w 794229"/>
                <a:gd name="connsiteY10" fmla="*/ 723438 h 835666"/>
                <a:gd name="connsiteX11" fmla="*/ 543875 w 794229"/>
                <a:gd name="connsiteY11" fmla="*/ 751064 h 835666"/>
                <a:gd name="connsiteX12" fmla="*/ 364310 w 794229"/>
                <a:gd name="connsiteY12" fmla="*/ 792502 h 835666"/>
                <a:gd name="connsiteX13" fmla="*/ 357403 w 794229"/>
                <a:gd name="connsiteY13" fmla="*/ 833940 h 835666"/>
                <a:gd name="connsiteX14" fmla="*/ 357403 w 794229"/>
                <a:gd name="connsiteY14" fmla="*/ 792502 h 835666"/>
                <a:gd name="connsiteX15" fmla="*/ 205464 w 794229"/>
                <a:gd name="connsiteY15" fmla="*/ 751064 h 835666"/>
                <a:gd name="connsiteX16" fmla="*/ 25899 w 794229"/>
                <a:gd name="connsiteY16" fmla="*/ 709626 h 835666"/>
                <a:gd name="connsiteX17" fmla="*/ 5180 w 794229"/>
                <a:gd name="connsiteY17" fmla="*/ 682000 h 835666"/>
                <a:gd name="connsiteX18" fmla="*/ 12086 w 794229"/>
                <a:gd name="connsiteY18" fmla="*/ 378122 h 835666"/>
                <a:gd name="connsiteX19" fmla="*/ 32805 w 794229"/>
                <a:gd name="connsiteY19" fmla="*/ 46618 h 835666"/>
                <a:gd name="connsiteX20" fmla="*/ 67337 w 794229"/>
                <a:gd name="connsiteY20" fmla="*/ 18992 h 835666"/>
                <a:gd name="connsiteX21" fmla="*/ 288340 w 794229"/>
                <a:gd name="connsiteY21" fmla="*/ 12086 h 835666"/>
                <a:gd name="connsiteX22" fmla="*/ 495530 w 794229"/>
                <a:gd name="connsiteY22" fmla="*/ 5180 h 83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4229" h="835666">
                  <a:moveTo>
                    <a:pt x="495530" y="5180"/>
                  </a:moveTo>
                  <a:lnTo>
                    <a:pt x="502437" y="101868"/>
                  </a:lnTo>
                  <a:cubicBezTo>
                    <a:pt x="507043" y="166325"/>
                    <a:pt x="513949" y="205463"/>
                    <a:pt x="523156" y="219276"/>
                  </a:cubicBezTo>
                  <a:cubicBezTo>
                    <a:pt x="536968" y="233089"/>
                    <a:pt x="546174" y="239995"/>
                    <a:pt x="550781" y="239995"/>
                  </a:cubicBezTo>
                  <a:cubicBezTo>
                    <a:pt x="555387" y="239995"/>
                    <a:pt x="596826" y="242295"/>
                    <a:pt x="675095" y="246901"/>
                  </a:cubicBezTo>
                  <a:lnTo>
                    <a:pt x="792503" y="246901"/>
                  </a:lnTo>
                  <a:lnTo>
                    <a:pt x="792503" y="253808"/>
                  </a:lnTo>
                  <a:lnTo>
                    <a:pt x="764878" y="253808"/>
                  </a:lnTo>
                  <a:lnTo>
                    <a:pt x="764878" y="474810"/>
                  </a:lnTo>
                  <a:cubicBezTo>
                    <a:pt x="760271" y="617544"/>
                    <a:pt x="757971" y="691207"/>
                    <a:pt x="757971" y="695813"/>
                  </a:cubicBezTo>
                  <a:cubicBezTo>
                    <a:pt x="757971" y="700420"/>
                    <a:pt x="751065" y="709626"/>
                    <a:pt x="737252" y="723438"/>
                  </a:cubicBezTo>
                  <a:cubicBezTo>
                    <a:pt x="723440" y="732645"/>
                    <a:pt x="658983" y="741858"/>
                    <a:pt x="543875" y="751064"/>
                  </a:cubicBezTo>
                  <a:cubicBezTo>
                    <a:pt x="428767" y="751064"/>
                    <a:pt x="368916" y="764876"/>
                    <a:pt x="364310" y="792502"/>
                  </a:cubicBezTo>
                  <a:lnTo>
                    <a:pt x="357403" y="833940"/>
                  </a:lnTo>
                  <a:lnTo>
                    <a:pt x="357403" y="792502"/>
                  </a:lnTo>
                  <a:cubicBezTo>
                    <a:pt x="357403" y="769483"/>
                    <a:pt x="306759" y="755670"/>
                    <a:pt x="205464" y="751064"/>
                  </a:cubicBezTo>
                  <a:cubicBezTo>
                    <a:pt x="104168" y="741858"/>
                    <a:pt x="44318" y="728045"/>
                    <a:pt x="25899" y="709626"/>
                  </a:cubicBezTo>
                  <a:lnTo>
                    <a:pt x="5180" y="682000"/>
                  </a:lnTo>
                  <a:lnTo>
                    <a:pt x="12086" y="378122"/>
                  </a:lnTo>
                  <a:cubicBezTo>
                    <a:pt x="12086" y="170932"/>
                    <a:pt x="18992" y="60430"/>
                    <a:pt x="32805" y="46618"/>
                  </a:cubicBezTo>
                  <a:cubicBezTo>
                    <a:pt x="46618" y="37412"/>
                    <a:pt x="58131" y="28199"/>
                    <a:pt x="67337" y="18992"/>
                  </a:cubicBezTo>
                  <a:cubicBezTo>
                    <a:pt x="76543" y="18992"/>
                    <a:pt x="150213" y="16693"/>
                    <a:pt x="288340" y="12086"/>
                  </a:cubicBezTo>
                  <a:cubicBezTo>
                    <a:pt x="421860" y="7480"/>
                    <a:pt x="490924" y="5180"/>
                    <a:pt x="495530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0328ACC-D9FF-4668-8987-55CB6F048F0B}"/>
                </a:ext>
              </a:extLst>
            </p:cNvPr>
            <p:cNvSpPr/>
            <p:nvPr/>
          </p:nvSpPr>
          <p:spPr>
            <a:xfrm>
              <a:off x="3763261" y="4442879"/>
              <a:ext cx="158846" cy="117408"/>
            </a:xfrm>
            <a:custGeom>
              <a:avLst/>
              <a:gdLst>
                <a:gd name="connsiteX0" fmla="*/ 136400 w 158845"/>
                <a:gd name="connsiteY0" fmla="*/ 5180 h 117407"/>
                <a:gd name="connsiteX1" fmla="*/ 136400 w 158845"/>
                <a:gd name="connsiteY1" fmla="*/ 12086 h 117407"/>
                <a:gd name="connsiteX2" fmla="*/ 129494 w 158845"/>
                <a:gd name="connsiteY2" fmla="*/ 18992 h 117407"/>
                <a:gd name="connsiteX3" fmla="*/ 129494 w 158845"/>
                <a:gd name="connsiteY3" fmla="*/ 25899 h 117407"/>
                <a:gd name="connsiteX4" fmla="*/ 136400 w 158845"/>
                <a:gd name="connsiteY4" fmla="*/ 25899 h 117407"/>
                <a:gd name="connsiteX5" fmla="*/ 136400 w 158845"/>
                <a:gd name="connsiteY5" fmla="*/ 32805 h 117407"/>
                <a:gd name="connsiteX6" fmla="*/ 129494 w 158845"/>
                <a:gd name="connsiteY6" fmla="*/ 32805 h 117407"/>
                <a:gd name="connsiteX7" fmla="*/ 129494 w 158845"/>
                <a:gd name="connsiteY7" fmla="*/ 39711 h 117407"/>
                <a:gd name="connsiteX8" fmla="*/ 157119 w 158845"/>
                <a:gd name="connsiteY8" fmla="*/ 39711 h 117407"/>
                <a:gd name="connsiteX9" fmla="*/ 157119 w 158845"/>
                <a:gd name="connsiteY9" fmla="*/ 46618 h 117407"/>
                <a:gd name="connsiteX10" fmla="*/ 88056 w 158845"/>
                <a:gd name="connsiteY10" fmla="*/ 81149 h 117407"/>
                <a:gd name="connsiteX11" fmla="*/ 18992 w 158845"/>
                <a:gd name="connsiteY11" fmla="*/ 115681 h 117407"/>
                <a:gd name="connsiteX12" fmla="*/ 18992 w 158845"/>
                <a:gd name="connsiteY12" fmla="*/ 101868 h 117407"/>
                <a:gd name="connsiteX13" fmla="*/ 5180 w 158845"/>
                <a:gd name="connsiteY13" fmla="*/ 101868 h 117407"/>
                <a:gd name="connsiteX14" fmla="*/ 5180 w 158845"/>
                <a:gd name="connsiteY14" fmla="*/ 88056 h 117407"/>
                <a:gd name="connsiteX15" fmla="*/ 12086 w 158845"/>
                <a:gd name="connsiteY15" fmla="*/ 88056 h 117407"/>
                <a:gd name="connsiteX16" fmla="*/ 12086 w 158845"/>
                <a:gd name="connsiteY16" fmla="*/ 81149 h 117407"/>
                <a:gd name="connsiteX17" fmla="*/ 67337 w 158845"/>
                <a:gd name="connsiteY17" fmla="*/ 46618 h 117407"/>
                <a:gd name="connsiteX18" fmla="*/ 129494 w 158845"/>
                <a:gd name="connsiteY18" fmla="*/ 12086 h 117407"/>
                <a:gd name="connsiteX19" fmla="*/ 136400 w 158845"/>
                <a:gd name="connsiteY19" fmla="*/ 5180 h 11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8845" h="117407">
                  <a:moveTo>
                    <a:pt x="136400" y="5180"/>
                  </a:moveTo>
                  <a:lnTo>
                    <a:pt x="136400" y="12086"/>
                  </a:lnTo>
                  <a:lnTo>
                    <a:pt x="129494" y="18992"/>
                  </a:lnTo>
                  <a:lnTo>
                    <a:pt x="129494" y="25899"/>
                  </a:lnTo>
                  <a:lnTo>
                    <a:pt x="136400" y="25899"/>
                  </a:lnTo>
                  <a:lnTo>
                    <a:pt x="136400" y="32805"/>
                  </a:lnTo>
                  <a:lnTo>
                    <a:pt x="129494" y="32805"/>
                  </a:lnTo>
                  <a:lnTo>
                    <a:pt x="129494" y="39711"/>
                  </a:lnTo>
                  <a:lnTo>
                    <a:pt x="157119" y="39711"/>
                  </a:lnTo>
                  <a:cubicBezTo>
                    <a:pt x="157119" y="39711"/>
                    <a:pt x="157119" y="42011"/>
                    <a:pt x="157119" y="46618"/>
                  </a:cubicBezTo>
                  <a:cubicBezTo>
                    <a:pt x="152513" y="51224"/>
                    <a:pt x="129494" y="62730"/>
                    <a:pt x="88056" y="81149"/>
                  </a:cubicBezTo>
                  <a:lnTo>
                    <a:pt x="18992" y="115681"/>
                  </a:lnTo>
                  <a:lnTo>
                    <a:pt x="18992" y="101868"/>
                  </a:lnTo>
                  <a:lnTo>
                    <a:pt x="5180" y="101868"/>
                  </a:lnTo>
                  <a:lnTo>
                    <a:pt x="5180" y="88056"/>
                  </a:lnTo>
                  <a:lnTo>
                    <a:pt x="12086" y="88056"/>
                  </a:lnTo>
                  <a:lnTo>
                    <a:pt x="12086" y="81149"/>
                  </a:lnTo>
                  <a:lnTo>
                    <a:pt x="67337" y="46618"/>
                  </a:lnTo>
                  <a:cubicBezTo>
                    <a:pt x="108775" y="23599"/>
                    <a:pt x="129494" y="12086"/>
                    <a:pt x="129494" y="12086"/>
                  </a:cubicBezTo>
                  <a:cubicBezTo>
                    <a:pt x="129494" y="7480"/>
                    <a:pt x="131794" y="5180"/>
                    <a:pt x="136400" y="5180"/>
                  </a:cubicBezTo>
                  <a:close/>
                </a:path>
              </a:pathLst>
            </a:custGeom>
            <a:solidFill>
              <a:srgbClr val="292929"/>
            </a:solidFill>
            <a:ln w="9525" cap="flat">
              <a:solidFill>
                <a:srgbClr val="29292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6F1A400-94B8-4D18-830B-9396A6CAFFB0}"/>
                </a:ext>
              </a:extLst>
            </p:cNvPr>
            <p:cNvSpPr/>
            <p:nvPr/>
          </p:nvSpPr>
          <p:spPr>
            <a:xfrm>
              <a:off x="3058813" y="2819890"/>
              <a:ext cx="1332924" cy="4109268"/>
            </a:xfrm>
            <a:custGeom>
              <a:avLst/>
              <a:gdLst>
                <a:gd name="connsiteX0" fmla="*/ 336684 w 1332924"/>
                <a:gd name="connsiteY0" fmla="*/ 5180 h 4109268"/>
                <a:gd name="connsiteX1" fmla="*/ 343591 w 1332924"/>
                <a:gd name="connsiteY1" fmla="*/ 5180 h 4109268"/>
                <a:gd name="connsiteX2" fmla="*/ 350497 w 1332924"/>
                <a:gd name="connsiteY2" fmla="*/ 18992 h 4109268"/>
                <a:gd name="connsiteX3" fmla="*/ 357403 w 1332924"/>
                <a:gd name="connsiteY3" fmla="*/ 39711 h 4109268"/>
                <a:gd name="connsiteX4" fmla="*/ 364310 w 1332924"/>
                <a:gd name="connsiteY4" fmla="*/ 32805 h 4109268"/>
                <a:gd name="connsiteX5" fmla="*/ 378122 w 1332924"/>
                <a:gd name="connsiteY5" fmla="*/ 32805 h 4109268"/>
                <a:gd name="connsiteX6" fmla="*/ 391935 w 1332924"/>
                <a:gd name="connsiteY6" fmla="*/ 25899 h 4109268"/>
                <a:gd name="connsiteX7" fmla="*/ 378122 w 1332924"/>
                <a:gd name="connsiteY7" fmla="*/ 115681 h 4109268"/>
                <a:gd name="connsiteX8" fmla="*/ 371216 w 1332924"/>
                <a:gd name="connsiteY8" fmla="*/ 302152 h 4109268"/>
                <a:gd name="connsiteX9" fmla="*/ 405748 w 1332924"/>
                <a:gd name="connsiteY9" fmla="*/ 467904 h 4109268"/>
                <a:gd name="connsiteX10" fmla="*/ 495530 w 1332924"/>
                <a:gd name="connsiteY10" fmla="*/ 626750 h 4109268"/>
                <a:gd name="connsiteX11" fmla="*/ 585313 w 1332924"/>
                <a:gd name="connsiteY11" fmla="*/ 757970 h 4109268"/>
                <a:gd name="connsiteX12" fmla="*/ 626751 w 1332924"/>
                <a:gd name="connsiteY12" fmla="*/ 799408 h 4109268"/>
                <a:gd name="connsiteX13" fmla="*/ 633657 w 1332924"/>
                <a:gd name="connsiteY13" fmla="*/ 806314 h 4109268"/>
                <a:gd name="connsiteX14" fmla="*/ 661282 w 1332924"/>
                <a:gd name="connsiteY14" fmla="*/ 833940 h 4109268"/>
                <a:gd name="connsiteX15" fmla="*/ 695814 w 1332924"/>
                <a:gd name="connsiteY15" fmla="*/ 840846 h 4109268"/>
                <a:gd name="connsiteX16" fmla="*/ 709627 w 1332924"/>
                <a:gd name="connsiteY16" fmla="*/ 827033 h 4109268"/>
                <a:gd name="connsiteX17" fmla="*/ 716533 w 1332924"/>
                <a:gd name="connsiteY17" fmla="*/ 827033 h 4109268"/>
                <a:gd name="connsiteX18" fmla="*/ 716533 w 1332924"/>
                <a:gd name="connsiteY18" fmla="*/ 833940 h 4109268"/>
                <a:gd name="connsiteX19" fmla="*/ 723440 w 1332924"/>
                <a:gd name="connsiteY19" fmla="*/ 833940 h 4109268"/>
                <a:gd name="connsiteX20" fmla="*/ 723440 w 1332924"/>
                <a:gd name="connsiteY20" fmla="*/ 854659 h 4109268"/>
                <a:gd name="connsiteX21" fmla="*/ 716533 w 1332924"/>
                <a:gd name="connsiteY21" fmla="*/ 854659 h 4109268"/>
                <a:gd name="connsiteX22" fmla="*/ 716533 w 1332924"/>
                <a:gd name="connsiteY22" fmla="*/ 861565 h 4109268"/>
                <a:gd name="connsiteX23" fmla="*/ 709627 w 1332924"/>
                <a:gd name="connsiteY23" fmla="*/ 861565 h 4109268"/>
                <a:gd name="connsiteX24" fmla="*/ 709627 w 1332924"/>
                <a:gd name="connsiteY24" fmla="*/ 882284 h 4109268"/>
                <a:gd name="connsiteX25" fmla="*/ 716533 w 1332924"/>
                <a:gd name="connsiteY25" fmla="*/ 882284 h 4109268"/>
                <a:gd name="connsiteX26" fmla="*/ 716533 w 1332924"/>
                <a:gd name="connsiteY26" fmla="*/ 889190 h 4109268"/>
                <a:gd name="connsiteX27" fmla="*/ 723440 w 1332924"/>
                <a:gd name="connsiteY27" fmla="*/ 889190 h 4109268"/>
                <a:gd name="connsiteX28" fmla="*/ 854660 w 1332924"/>
                <a:gd name="connsiteY28" fmla="*/ 1020411 h 4109268"/>
                <a:gd name="connsiteX29" fmla="*/ 992787 w 1332924"/>
                <a:gd name="connsiteY29" fmla="*/ 1158537 h 4109268"/>
                <a:gd name="connsiteX30" fmla="*/ 999693 w 1332924"/>
                <a:gd name="connsiteY30" fmla="*/ 1165444 h 4109268"/>
                <a:gd name="connsiteX31" fmla="*/ 1103289 w 1332924"/>
                <a:gd name="connsiteY31" fmla="*/ 1303570 h 4109268"/>
                <a:gd name="connsiteX32" fmla="*/ 1248322 w 1332924"/>
                <a:gd name="connsiteY32" fmla="*/ 1524573 h 4109268"/>
                <a:gd name="connsiteX33" fmla="*/ 1317385 w 1332924"/>
                <a:gd name="connsiteY33" fmla="*/ 1690325 h 4109268"/>
                <a:gd name="connsiteX34" fmla="*/ 1331198 w 1332924"/>
                <a:gd name="connsiteY34" fmla="*/ 1876796 h 4109268"/>
                <a:gd name="connsiteX35" fmla="*/ 1303572 w 1332924"/>
                <a:gd name="connsiteY35" fmla="*/ 2077080 h 4109268"/>
                <a:gd name="connsiteX36" fmla="*/ 1220696 w 1332924"/>
                <a:gd name="connsiteY36" fmla="*/ 2298083 h 4109268"/>
                <a:gd name="connsiteX37" fmla="*/ 1061850 w 1332924"/>
                <a:gd name="connsiteY37" fmla="*/ 2553617 h 4109268"/>
                <a:gd name="connsiteX38" fmla="*/ 868473 w 1332924"/>
                <a:gd name="connsiteY38" fmla="*/ 2816058 h 4109268"/>
                <a:gd name="connsiteX39" fmla="*/ 723440 w 1332924"/>
                <a:gd name="connsiteY39" fmla="*/ 3057779 h 4109268"/>
                <a:gd name="connsiteX40" fmla="*/ 626751 w 1332924"/>
                <a:gd name="connsiteY40" fmla="*/ 3278782 h 4109268"/>
                <a:gd name="connsiteX41" fmla="*/ 585313 w 1332924"/>
                <a:gd name="connsiteY41" fmla="*/ 3479066 h 4109268"/>
                <a:gd name="connsiteX42" fmla="*/ 571500 w 1332924"/>
                <a:gd name="connsiteY42" fmla="*/ 3700068 h 4109268"/>
                <a:gd name="connsiteX43" fmla="*/ 599125 w 1332924"/>
                <a:gd name="connsiteY43" fmla="*/ 3941790 h 4109268"/>
                <a:gd name="connsiteX44" fmla="*/ 626751 w 1332924"/>
                <a:gd name="connsiteY44" fmla="*/ 4079917 h 4109268"/>
                <a:gd name="connsiteX45" fmla="*/ 626751 w 1332924"/>
                <a:gd name="connsiteY45" fmla="*/ 4093729 h 4109268"/>
                <a:gd name="connsiteX46" fmla="*/ 633657 w 1332924"/>
                <a:gd name="connsiteY46" fmla="*/ 4100636 h 4109268"/>
                <a:gd name="connsiteX47" fmla="*/ 633657 w 1332924"/>
                <a:gd name="connsiteY47" fmla="*/ 4107542 h 4109268"/>
                <a:gd name="connsiteX48" fmla="*/ 5180 w 1332924"/>
                <a:gd name="connsiteY48" fmla="*/ 4107542 h 4109268"/>
                <a:gd name="connsiteX49" fmla="*/ 5180 w 1332924"/>
                <a:gd name="connsiteY49" fmla="*/ 4093729 h 4109268"/>
                <a:gd name="connsiteX50" fmla="*/ 5180 w 1332924"/>
                <a:gd name="connsiteY50" fmla="*/ 3969415 h 4109268"/>
                <a:gd name="connsiteX51" fmla="*/ 5180 w 1332924"/>
                <a:gd name="connsiteY51" fmla="*/ 3789851 h 4109268"/>
                <a:gd name="connsiteX52" fmla="*/ 46618 w 1332924"/>
                <a:gd name="connsiteY52" fmla="*/ 3596473 h 4109268"/>
                <a:gd name="connsiteX53" fmla="*/ 115681 w 1332924"/>
                <a:gd name="connsiteY53" fmla="*/ 3354752 h 4109268"/>
                <a:gd name="connsiteX54" fmla="*/ 246902 w 1332924"/>
                <a:gd name="connsiteY54" fmla="*/ 3085405 h 4109268"/>
                <a:gd name="connsiteX55" fmla="*/ 454092 w 1332924"/>
                <a:gd name="connsiteY55" fmla="*/ 2767713 h 4109268"/>
                <a:gd name="connsiteX56" fmla="*/ 654376 w 1332924"/>
                <a:gd name="connsiteY56" fmla="*/ 2484554 h 4109268"/>
                <a:gd name="connsiteX57" fmla="*/ 806316 w 1332924"/>
                <a:gd name="connsiteY57" fmla="*/ 2222113 h 4109268"/>
                <a:gd name="connsiteX58" fmla="*/ 903005 w 1332924"/>
                <a:gd name="connsiteY58" fmla="*/ 1980391 h 4109268"/>
                <a:gd name="connsiteX59" fmla="*/ 937536 w 1332924"/>
                <a:gd name="connsiteY59" fmla="*/ 1745576 h 4109268"/>
                <a:gd name="connsiteX60" fmla="*/ 937536 w 1332924"/>
                <a:gd name="connsiteY60" fmla="*/ 1621262 h 4109268"/>
                <a:gd name="connsiteX61" fmla="*/ 923724 w 1332924"/>
                <a:gd name="connsiteY61" fmla="*/ 1621262 h 4109268"/>
                <a:gd name="connsiteX62" fmla="*/ 916817 w 1332924"/>
                <a:gd name="connsiteY62" fmla="*/ 1628168 h 4109268"/>
                <a:gd name="connsiteX63" fmla="*/ 909911 w 1332924"/>
                <a:gd name="connsiteY63" fmla="*/ 1635074 h 4109268"/>
                <a:gd name="connsiteX64" fmla="*/ 903005 w 1332924"/>
                <a:gd name="connsiteY64" fmla="*/ 1635074 h 4109268"/>
                <a:gd name="connsiteX65" fmla="*/ 896098 w 1332924"/>
                <a:gd name="connsiteY65" fmla="*/ 1641981 h 4109268"/>
                <a:gd name="connsiteX66" fmla="*/ 875379 w 1332924"/>
                <a:gd name="connsiteY66" fmla="*/ 1655793 h 4109268"/>
                <a:gd name="connsiteX67" fmla="*/ 861566 w 1332924"/>
                <a:gd name="connsiteY67" fmla="*/ 1662700 h 4109268"/>
                <a:gd name="connsiteX68" fmla="*/ 833941 w 1332924"/>
                <a:gd name="connsiteY68" fmla="*/ 1662700 h 4109268"/>
                <a:gd name="connsiteX69" fmla="*/ 833941 w 1332924"/>
                <a:gd name="connsiteY69" fmla="*/ 1655793 h 4109268"/>
                <a:gd name="connsiteX70" fmla="*/ 840847 w 1332924"/>
                <a:gd name="connsiteY70" fmla="*/ 1655793 h 4109268"/>
                <a:gd name="connsiteX71" fmla="*/ 840847 w 1332924"/>
                <a:gd name="connsiteY71" fmla="*/ 1648887 h 4109268"/>
                <a:gd name="connsiteX72" fmla="*/ 833941 w 1332924"/>
                <a:gd name="connsiteY72" fmla="*/ 1648887 h 4109268"/>
                <a:gd name="connsiteX73" fmla="*/ 833941 w 1332924"/>
                <a:gd name="connsiteY73" fmla="*/ 1641981 h 4109268"/>
                <a:gd name="connsiteX74" fmla="*/ 840847 w 1332924"/>
                <a:gd name="connsiteY74" fmla="*/ 1635074 h 4109268"/>
                <a:gd name="connsiteX75" fmla="*/ 840847 w 1332924"/>
                <a:gd name="connsiteY75" fmla="*/ 1621262 h 4109268"/>
                <a:gd name="connsiteX76" fmla="*/ 847754 w 1332924"/>
                <a:gd name="connsiteY76" fmla="*/ 1621262 h 4109268"/>
                <a:gd name="connsiteX77" fmla="*/ 847754 w 1332924"/>
                <a:gd name="connsiteY77" fmla="*/ 1614355 h 4109268"/>
                <a:gd name="connsiteX78" fmla="*/ 875379 w 1332924"/>
                <a:gd name="connsiteY78" fmla="*/ 1566011 h 4109268"/>
                <a:gd name="connsiteX79" fmla="*/ 889192 w 1332924"/>
                <a:gd name="connsiteY79" fmla="*/ 1455510 h 4109268"/>
                <a:gd name="connsiteX80" fmla="*/ 799409 w 1332924"/>
                <a:gd name="connsiteY80" fmla="*/ 1269039 h 4109268"/>
                <a:gd name="connsiteX81" fmla="*/ 585313 w 1332924"/>
                <a:gd name="connsiteY81" fmla="*/ 958254 h 4109268"/>
                <a:gd name="connsiteX82" fmla="*/ 405748 w 1332924"/>
                <a:gd name="connsiteY82" fmla="*/ 695813 h 4109268"/>
                <a:gd name="connsiteX83" fmla="*/ 329778 w 1332924"/>
                <a:gd name="connsiteY83" fmla="*/ 516248 h 4109268"/>
                <a:gd name="connsiteX84" fmla="*/ 295246 w 1332924"/>
                <a:gd name="connsiteY84" fmla="*/ 281433 h 4109268"/>
                <a:gd name="connsiteX85" fmla="*/ 315965 w 1332924"/>
                <a:gd name="connsiteY85" fmla="*/ 88056 h 4109268"/>
                <a:gd name="connsiteX86" fmla="*/ 336684 w 1332924"/>
                <a:gd name="connsiteY86" fmla="*/ 18992 h 4109268"/>
                <a:gd name="connsiteX87" fmla="*/ 336684 w 1332924"/>
                <a:gd name="connsiteY87" fmla="*/ 5180 h 410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332924" h="4109268">
                  <a:moveTo>
                    <a:pt x="336684" y="5180"/>
                  </a:moveTo>
                  <a:lnTo>
                    <a:pt x="343591" y="5180"/>
                  </a:lnTo>
                  <a:cubicBezTo>
                    <a:pt x="348197" y="5180"/>
                    <a:pt x="350497" y="9786"/>
                    <a:pt x="350497" y="18992"/>
                  </a:cubicBezTo>
                  <a:cubicBezTo>
                    <a:pt x="350497" y="32805"/>
                    <a:pt x="352797" y="39711"/>
                    <a:pt x="357403" y="39711"/>
                  </a:cubicBezTo>
                  <a:cubicBezTo>
                    <a:pt x="362010" y="39711"/>
                    <a:pt x="364310" y="37412"/>
                    <a:pt x="364310" y="32805"/>
                  </a:cubicBezTo>
                  <a:cubicBezTo>
                    <a:pt x="368916" y="32805"/>
                    <a:pt x="373516" y="32805"/>
                    <a:pt x="378122" y="32805"/>
                  </a:cubicBezTo>
                  <a:cubicBezTo>
                    <a:pt x="382729" y="32805"/>
                    <a:pt x="387329" y="30505"/>
                    <a:pt x="391935" y="25899"/>
                  </a:cubicBezTo>
                  <a:lnTo>
                    <a:pt x="378122" y="115681"/>
                  </a:lnTo>
                  <a:cubicBezTo>
                    <a:pt x="368916" y="180138"/>
                    <a:pt x="366610" y="242295"/>
                    <a:pt x="371216" y="302152"/>
                  </a:cubicBezTo>
                  <a:cubicBezTo>
                    <a:pt x="375822" y="362009"/>
                    <a:pt x="387329" y="417260"/>
                    <a:pt x="405748" y="467904"/>
                  </a:cubicBezTo>
                  <a:cubicBezTo>
                    <a:pt x="424167" y="518548"/>
                    <a:pt x="454092" y="571499"/>
                    <a:pt x="495530" y="626750"/>
                  </a:cubicBezTo>
                  <a:cubicBezTo>
                    <a:pt x="536968" y="686607"/>
                    <a:pt x="566894" y="730345"/>
                    <a:pt x="585313" y="757970"/>
                  </a:cubicBezTo>
                  <a:cubicBezTo>
                    <a:pt x="608332" y="785595"/>
                    <a:pt x="622144" y="799408"/>
                    <a:pt x="626751" y="799408"/>
                  </a:cubicBezTo>
                  <a:cubicBezTo>
                    <a:pt x="631357" y="799408"/>
                    <a:pt x="633657" y="801708"/>
                    <a:pt x="633657" y="806314"/>
                  </a:cubicBezTo>
                  <a:cubicBezTo>
                    <a:pt x="633657" y="810921"/>
                    <a:pt x="642863" y="820127"/>
                    <a:pt x="661282" y="833940"/>
                  </a:cubicBezTo>
                  <a:cubicBezTo>
                    <a:pt x="679702" y="843146"/>
                    <a:pt x="691208" y="845453"/>
                    <a:pt x="695814" y="840846"/>
                  </a:cubicBezTo>
                  <a:cubicBezTo>
                    <a:pt x="705020" y="836240"/>
                    <a:pt x="709627" y="831640"/>
                    <a:pt x="709627" y="827033"/>
                  </a:cubicBezTo>
                  <a:lnTo>
                    <a:pt x="716533" y="827033"/>
                  </a:lnTo>
                  <a:lnTo>
                    <a:pt x="716533" y="833940"/>
                  </a:lnTo>
                  <a:lnTo>
                    <a:pt x="723440" y="833940"/>
                  </a:lnTo>
                  <a:lnTo>
                    <a:pt x="723440" y="854659"/>
                  </a:lnTo>
                  <a:lnTo>
                    <a:pt x="716533" y="854659"/>
                  </a:lnTo>
                  <a:lnTo>
                    <a:pt x="716533" y="861565"/>
                  </a:lnTo>
                  <a:lnTo>
                    <a:pt x="709627" y="861565"/>
                  </a:lnTo>
                  <a:lnTo>
                    <a:pt x="709627" y="882284"/>
                  </a:lnTo>
                  <a:lnTo>
                    <a:pt x="716533" y="882284"/>
                  </a:lnTo>
                  <a:lnTo>
                    <a:pt x="716533" y="889190"/>
                  </a:lnTo>
                  <a:lnTo>
                    <a:pt x="723440" y="889190"/>
                  </a:lnTo>
                  <a:lnTo>
                    <a:pt x="854660" y="1020411"/>
                  </a:lnTo>
                  <a:cubicBezTo>
                    <a:pt x="942143" y="1107893"/>
                    <a:pt x="988180" y="1153931"/>
                    <a:pt x="992787" y="1158537"/>
                  </a:cubicBezTo>
                  <a:cubicBezTo>
                    <a:pt x="992787" y="1163144"/>
                    <a:pt x="995087" y="1165444"/>
                    <a:pt x="999693" y="1165444"/>
                  </a:cubicBezTo>
                  <a:cubicBezTo>
                    <a:pt x="1004300" y="1165444"/>
                    <a:pt x="1038832" y="1211488"/>
                    <a:pt x="1103289" y="1303570"/>
                  </a:cubicBezTo>
                  <a:cubicBezTo>
                    <a:pt x="1172352" y="1391053"/>
                    <a:pt x="1220696" y="1464716"/>
                    <a:pt x="1248322" y="1524573"/>
                  </a:cubicBezTo>
                  <a:cubicBezTo>
                    <a:pt x="1275947" y="1584430"/>
                    <a:pt x="1298966" y="1639681"/>
                    <a:pt x="1317385" y="1690325"/>
                  </a:cubicBezTo>
                  <a:cubicBezTo>
                    <a:pt x="1326591" y="1745576"/>
                    <a:pt x="1331198" y="1807733"/>
                    <a:pt x="1331198" y="1876796"/>
                  </a:cubicBezTo>
                  <a:cubicBezTo>
                    <a:pt x="1331198" y="1945859"/>
                    <a:pt x="1321992" y="2012623"/>
                    <a:pt x="1303572" y="2077080"/>
                  </a:cubicBezTo>
                  <a:cubicBezTo>
                    <a:pt x="1285153" y="2146143"/>
                    <a:pt x="1257528" y="2219813"/>
                    <a:pt x="1220696" y="2298083"/>
                  </a:cubicBezTo>
                  <a:cubicBezTo>
                    <a:pt x="1183865" y="2376352"/>
                    <a:pt x="1130914" y="2461535"/>
                    <a:pt x="1061850" y="2553617"/>
                  </a:cubicBezTo>
                  <a:cubicBezTo>
                    <a:pt x="992787" y="2650306"/>
                    <a:pt x="928330" y="2737788"/>
                    <a:pt x="868473" y="2816058"/>
                  </a:cubicBezTo>
                  <a:cubicBezTo>
                    <a:pt x="808616" y="2894327"/>
                    <a:pt x="760271" y="2974903"/>
                    <a:pt x="723440" y="3057779"/>
                  </a:cubicBezTo>
                  <a:cubicBezTo>
                    <a:pt x="677395" y="3140655"/>
                    <a:pt x="645170" y="3214325"/>
                    <a:pt x="626751" y="3278782"/>
                  </a:cubicBezTo>
                  <a:cubicBezTo>
                    <a:pt x="608332" y="3347845"/>
                    <a:pt x="594519" y="3414609"/>
                    <a:pt x="585313" y="3479066"/>
                  </a:cubicBezTo>
                  <a:cubicBezTo>
                    <a:pt x="576106" y="3543522"/>
                    <a:pt x="571500" y="3617192"/>
                    <a:pt x="571500" y="3700068"/>
                  </a:cubicBezTo>
                  <a:cubicBezTo>
                    <a:pt x="571500" y="3782944"/>
                    <a:pt x="580706" y="3863520"/>
                    <a:pt x="599125" y="3941790"/>
                  </a:cubicBezTo>
                  <a:cubicBezTo>
                    <a:pt x="617545" y="4024666"/>
                    <a:pt x="626751" y="4070710"/>
                    <a:pt x="626751" y="4079917"/>
                  </a:cubicBezTo>
                  <a:lnTo>
                    <a:pt x="626751" y="4093729"/>
                  </a:lnTo>
                  <a:lnTo>
                    <a:pt x="633657" y="4100636"/>
                  </a:lnTo>
                  <a:lnTo>
                    <a:pt x="633657" y="4107542"/>
                  </a:lnTo>
                  <a:lnTo>
                    <a:pt x="5180" y="4107542"/>
                  </a:lnTo>
                  <a:lnTo>
                    <a:pt x="5180" y="4093729"/>
                  </a:lnTo>
                  <a:cubicBezTo>
                    <a:pt x="5180" y="4089123"/>
                    <a:pt x="5180" y="4047685"/>
                    <a:pt x="5180" y="3969415"/>
                  </a:cubicBezTo>
                  <a:cubicBezTo>
                    <a:pt x="5180" y="3895745"/>
                    <a:pt x="5180" y="3835895"/>
                    <a:pt x="5180" y="3789851"/>
                  </a:cubicBezTo>
                  <a:cubicBezTo>
                    <a:pt x="14386" y="3743806"/>
                    <a:pt x="28199" y="3679349"/>
                    <a:pt x="46618" y="3596473"/>
                  </a:cubicBezTo>
                  <a:cubicBezTo>
                    <a:pt x="65037" y="3513597"/>
                    <a:pt x="88056" y="3433021"/>
                    <a:pt x="115681" y="3354752"/>
                  </a:cubicBezTo>
                  <a:cubicBezTo>
                    <a:pt x="143307" y="3276482"/>
                    <a:pt x="187045" y="3186700"/>
                    <a:pt x="246902" y="3085405"/>
                  </a:cubicBezTo>
                  <a:cubicBezTo>
                    <a:pt x="306759" y="2979510"/>
                    <a:pt x="375822" y="2873608"/>
                    <a:pt x="454092" y="2767713"/>
                  </a:cubicBezTo>
                  <a:cubicBezTo>
                    <a:pt x="532362" y="2657212"/>
                    <a:pt x="599125" y="2562823"/>
                    <a:pt x="654376" y="2484554"/>
                  </a:cubicBezTo>
                  <a:cubicBezTo>
                    <a:pt x="709627" y="2401678"/>
                    <a:pt x="760271" y="2314195"/>
                    <a:pt x="806316" y="2222113"/>
                  </a:cubicBezTo>
                  <a:cubicBezTo>
                    <a:pt x="852360" y="2130031"/>
                    <a:pt x="884585" y="2049454"/>
                    <a:pt x="903005" y="1980391"/>
                  </a:cubicBezTo>
                  <a:cubicBezTo>
                    <a:pt x="921424" y="1906721"/>
                    <a:pt x="932930" y="1828452"/>
                    <a:pt x="937536" y="1745576"/>
                  </a:cubicBezTo>
                  <a:lnTo>
                    <a:pt x="937536" y="1621262"/>
                  </a:lnTo>
                  <a:lnTo>
                    <a:pt x="923724" y="1621262"/>
                  </a:lnTo>
                  <a:lnTo>
                    <a:pt x="916817" y="1628168"/>
                  </a:lnTo>
                  <a:lnTo>
                    <a:pt x="909911" y="1635074"/>
                  </a:lnTo>
                  <a:lnTo>
                    <a:pt x="903005" y="1635074"/>
                  </a:lnTo>
                  <a:lnTo>
                    <a:pt x="896098" y="1641981"/>
                  </a:lnTo>
                  <a:cubicBezTo>
                    <a:pt x="891492" y="1646587"/>
                    <a:pt x="884585" y="1651187"/>
                    <a:pt x="875379" y="1655793"/>
                  </a:cubicBezTo>
                  <a:lnTo>
                    <a:pt x="861566" y="1662700"/>
                  </a:lnTo>
                  <a:lnTo>
                    <a:pt x="833941" y="1662700"/>
                  </a:lnTo>
                  <a:lnTo>
                    <a:pt x="833941" y="1655793"/>
                  </a:lnTo>
                  <a:lnTo>
                    <a:pt x="840847" y="1655793"/>
                  </a:lnTo>
                  <a:lnTo>
                    <a:pt x="840847" y="1648887"/>
                  </a:lnTo>
                  <a:lnTo>
                    <a:pt x="833941" y="1648887"/>
                  </a:lnTo>
                  <a:lnTo>
                    <a:pt x="833941" y="1641981"/>
                  </a:lnTo>
                  <a:lnTo>
                    <a:pt x="840847" y="1635074"/>
                  </a:lnTo>
                  <a:lnTo>
                    <a:pt x="840847" y="1621262"/>
                  </a:lnTo>
                  <a:lnTo>
                    <a:pt x="847754" y="1621262"/>
                  </a:lnTo>
                  <a:lnTo>
                    <a:pt x="847754" y="1614355"/>
                  </a:lnTo>
                  <a:cubicBezTo>
                    <a:pt x="847754" y="1609749"/>
                    <a:pt x="856960" y="1593636"/>
                    <a:pt x="875379" y="1566011"/>
                  </a:cubicBezTo>
                  <a:cubicBezTo>
                    <a:pt x="893798" y="1533779"/>
                    <a:pt x="898398" y="1496948"/>
                    <a:pt x="889192" y="1455510"/>
                  </a:cubicBezTo>
                  <a:cubicBezTo>
                    <a:pt x="879986" y="1418678"/>
                    <a:pt x="850054" y="1356521"/>
                    <a:pt x="799409" y="1269039"/>
                  </a:cubicBezTo>
                  <a:cubicBezTo>
                    <a:pt x="748765" y="1181556"/>
                    <a:pt x="677395" y="1077961"/>
                    <a:pt x="585313" y="958254"/>
                  </a:cubicBezTo>
                  <a:cubicBezTo>
                    <a:pt x="493230" y="838546"/>
                    <a:pt x="433373" y="751064"/>
                    <a:pt x="405748" y="695813"/>
                  </a:cubicBezTo>
                  <a:cubicBezTo>
                    <a:pt x="378122" y="640562"/>
                    <a:pt x="352797" y="580705"/>
                    <a:pt x="329778" y="516248"/>
                  </a:cubicBezTo>
                  <a:cubicBezTo>
                    <a:pt x="306759" y="447185"/>
                    <a:pt x="295246" y="368916"/>
                    <a:pt x="295246" y="281433"/>
                  </a:cubicBezTo>
                  <a:cubicBezTo>
                    <a:pt x="295246" y="193951"/>
                    <a:pt x="302153" y="129494"/>
                    <a:pt x="315965" y="88056"/>
                  </a:cubicBezTo>
                  <a:lnTo>
                    <a:pt x="336684" y="18992"/>
                  </a:lnTo>
                  <a:lnTo>
                    <a:pt x="336684" y="5180"/>
                  </a:lnTo>
                  <a:close/>
                </a:path>
              </a:pathLst>
            </a:custGeom>
            <a:solidFill>
              <a:srgbClr val="030303"/>
            </a:solidFill>
            <a:ln w="9525" cap="flat">
              <a:solidFill>
                <a:srgbClr val="03030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D827AD6-6621-45EC-B86B-326FBE62D010}"/>
                </a:ext>
              </a:extLst>
            </p:cNvPr>
            <p:cNvSpPr/>
            <p:nvPr/>
          </p:nvSpPr>
          <p:spPr>
            <a:xfrm>
              <a:off x="3390318" y="2585075"/>
              <a:ext cx="158846" cy="276253"/>
            </a:xfrm>
            <a:custGeom>
              <a:avLst/>
              <a:gdLst>
                <a:gd name="connsiteX0" fmla="*/ 67337 w 158845"/>
                <a:gd name="connsiteY0" fmla="*/ 101868 h 276253"/>
                <a:gd name="connsiteX1" fmla="*/ 115681 w 158845"/>
                <a:gd name="connsiteY1" fmla="*/ 5180 h 276253"/>
                <a:gd name="connsiteX2" fmla="*/ 115681 w 158845"/>
                <a:gd name="connsiteY2" fmla="*/ 25899 h 276253"/>
                <a:gd name="connsiteX3" fmla="*/ 122588 w 158845"/>
                <a:gd name="connsiteY3" fmla="*/ 25899 h 276253"/>
                <a:gd name="connsiteX4" fmla="*/ 122588 w 158845"/>
                <a:gd name="connsiteY4" fmla="*/ 32805 h 276253"/>
                <a:gd name="connsiteX5" fmla="*/ 129494 w 158845"/>
                <a:gd name="connsiteY5" fmla="*/ 32805 h 276253"/>
                <a:gd name="connsiteX6" fmla="*/ 129494 w 158845"/>
                <a:gd name="connsiteY6" fmla="*/ 25899 h 276253"/>
                <a:gd name="connsiteX7" fmla="*/ 136400 w 158845"/>
                <a:gd name="connsiteY7" fmla="*/ 18992 h 276253"/>
                <a:gd name="connsiteX8" fmla="*/ 150213 w 158845"/>
                <a:gd name="connsiteY8" fmla="*/ 32805 h 276253"/>
                <a:gd name="connsiteX9" fmla="*/ 157119 w 158845"/>
                <a:gd name="connsiteY9" fmla="*/ 46618 h 276253"/>
                <a:gd name="connsiteX10" fmla="*/ 108775 w 158845"/>
                <a:gd name="connsiteY10" fmla="*/ 143306 h 276253"/>
                <a:gd name="connsiteX11" fmla="*/ 60431 w 158845"/>
                <a:gd name="connsiteY11" fmla="*/ 253808 h 276253"/>
                <a:gd name="connsiteX12" fmla="*/ 60431 w 158845"/>
                <a:gd name="connsiteY12" fmla="*/ 260714 h 276253"/>
                <a:gd name="connsiteX13" fmla="*/ 46618 w 158845"/>
                <a:gd name="connsiteY13" fmla="*/ 267620 h 276253"/>
                <a:gd name="connsiteX14" fmla="*/ 32805 w 158845"/>
                <a:gd name="connsiteY14" fmla="*/ 267620 h 276253"/>
                <a:gd name="connsiteX15" fmla="*/ 25899 w 158845"/>
                <a:gd name="connsiteY15" fmla="*/ 274527 h 276253"/>
                <a:gd name="connsiteX16" fmla="*/ 18992 w 158845"/>
                <a:gd name="connsiteY16" fmla="*/ 267620 h 276253"/>
                <a:gd name="connsiteX17" fmla="*/ 18992 w 158845"/>
                <a:gd name="connsiteY17" fmla="*/ 253808 h 276253"/>
                <a:gd name="connsiteX18" fmla="*/ 5180 w 158845"/>
                <a:gd name="connsiteY18" fmla="*/ 253808 h 276253"/>
                <a:gd name="connsiteX19" fmla="*/ 5180 w 158845"/>
                <a:gd name="connsiteY19" fmla="*/ 233089 h 276253"/>
                <a:gd name="connsiteX20" fmla="*/ 12086 w 158845"/>
                <a:gd name="connsiteY20" fmla="*/ 226182 h 276253"/>
                <a:gd name="connsiteX21" fmla="*/ 18992 w 158845"/>
                <a:gd name="connsiteY21" fmla="*/ 198557 h 276253"/>
                <a:gd name="connsiteX22" fmla="*/ 67337 w 158845"/>
                <a:gd name="connsiteY22" fmla="*/ 101868 h 2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845" h="276253">
                  <a:moveTo>
                    <a:pt x="67337" y="101868"/>
                  </a:moveTo>
                  <a:lnTo>
                    <a:pt x="115681" y="5180"/>
                  </a:lnTo>
                  <a:lnTo>
                    <a:pt x="115681" y="25899"/>
                  </a:lnTo>
                  <a:lnTo>
                    <a:pt x="122588" y="25899"/>
                  </a:lnTo>
                  <a:lnTo>
                    <a:pt x="122588" y="32805"/>
                  </a:lnTo>
                  <a:lnTo>
                    <a:pt x="129494" y="32805"/>
                  </a:lnTo>
                  <a:lnTo>
                    <a:pt x="129494" y="25899"/>
                  </a:lnTo>
                  <a:cubicBezTo>
                    <a:pt x="129494" y="21292"/>
                    <a:pt x="131794" y="18992"/>
                    <a:pt x="136400" y="18992"/>
                  </a:cubicBezTo>
                  <a:cubicBezTo>
                    <a:pt x="141007" y="23599"/>
                    <a:pt x="145607" y="28199"/>
                    <a:pt x="150213" y="32805"/>
                  </a:cubicBezTo>
                  <a:lnTo>
                    <a:pt x="157119" y="46618"/>
                  </a:lnTo>
                  <a:lnTo>
                    <a:pt x="108775" y="143306"/>
                  </a:lnTo>
                  <a:cubicBezTo>
                    <a:pt x="76543" y="212370"/>
                    <a:pt x="60431" y="249201"/>
                    <a:pt x="60431" y="253808"/>
                  </a:cubicBezTo>
                  <a:lnTo>
                    <a:pt x="60431" y="260714"/>
                  </a:lnTo>
                  <a:cubicBezTo>
                    <a:pt x="55824" y="265321"/>
                    <a:pt x="51224" y="267620"/>
                    <a:pt x="46618" y="267620"/>
                  </a:cubicBezTo>
                  <a:cubicBezTo>
                    <a:pt x="42011" y="267620"/>
                    <a:pt x="37412" y="267620"/>
                    <a:pt x="32805" y="267620"/>
                  </a:cubicBezTo>
                  <a:cubicBezTo>
                    <a:pt x="32805" y="272227"/>
                    <a:pt x="30505" y="274527"/>
                    <a:pt x="25899" y="274527"/>
                  </a:cubicBezTo>
                  <a:cubicBezTo>
                    <a:pt x="21292" y="274527"/>
                    <a:pt x="18992" y="272227"/>
                    <a:pt x="18992" y="267620"/>
                  </a:cubicBezTo>
                  <a:lnTo>
                    <a:pt x="18992" y="253808"/>
                  </a:lnTo>
                  <a:lnTo>
                    <a:pt x="5180" y="253808"/>
                  </a:lnTo>
                  <a:lnTo>
                    <a:pt x="5180" y="233089"/>
                  </a:lnTo>
                  <a:lnTo>
                    <a:pt x="12086" y="226182"/>
                  </a:lnTo>
                  <a:cubicBezTo>
                    <a:pt x="16693" y="216976"/>
                    <a:pt x="18992" y="207763"/>
                    <a:pt x="18992" y="198557"/>
                  </a:cubicBezTo>
                  <a:cubicBezTo>
                    <a:pt x="18992" y="193951"/>
                    <a:pt x="35105" y="161726"/>
                    <a:pt x="67337" y="101868"/>
                  </a:cubicBezTo>
                  <a:close/>
                </a:path>
              </a:pathLst>
            </a:custGeom>
            <a:solidFill>
              <a:srgbClr val="191919"/>
            </a:solidFill>
            <a:ln w="9525" cap="flat">
              <a:solidFill>
                <a:srgbClr val="1919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2D700DD-D7F0-419A-9DDD-BC2AFEA8C927}"/>
                </a:ext>
              </a:extLst>
            </p:cNvPr>
            <p:cNvSpPr/>
            <p:nvPr/>
          </p:nvSpPr>
          <p:spPr>
            <a:xfrm>
              <a:off x="966191" y="2674857"/>
              <a:ext cx="290066" cy="227909"/>
            </a:xfrm>
            <a:custGeom>
              <a:avLst/>
              <a:gdLst>
                <a:gd name="connsiteX0" fmla="*/ 5180 w 290066"/>
                <a:gd name="connsiteY0" fmla="*/ 12086 h 227909"/>
                <a:gd name="connsiteX1" fmla="*/ 25899 w 290066"/>
                <a:gd name="connsiteY1" fmla="*/ 5180 h 227909"/>
                <a:gd name="connsiteX2" fmla="*/ 53524 w 290066"/>
                <a:gd name="connsiteY2" fmla="*/ 12086 h 227909"/>
                <a:gd name="connsiteX3" fmla="*/ 60431 w 290066"/>
                <a:gd name="connsiteY3" fmla="*/ 25899 h 227909"/>
                <a:gd name="connsiteX4" fmla="*/ 81150 w 290066"/>
                <a:gd name="connsiteY4" fmla="*/ 67337 h 227909"/>
                <a:gd name="connsiteX5" fmla="*/ 136400 w 290066"/>
                <a:gd name="connsiteY5" fmla="*/ 136400 h 227909"/>
                <a:gd name="connsiteX6" fmla="*/ 177838 w 290066"/>
                <a:gd name="connsiteY6" fmla="*/ 164025 h 227909"/>
                <a:gd name="connsiteX7" fmla="*/ 239995 w 290066"/>
                <a:gd name="connsiteY7" fmla="*/ 177838 h 227909"/>
                <a:gd name="connsiteX8" fmla="*/ 288340 w 290066"/>
                <a:gd name="connsiteY8" fmla="*/ 177838 h 227909"/>
                <a:gd name="connsiteX9" fmla="*/ 288340 w 290066"/>
                <a:gd name="connsiteY9" fmla="*/ 226182 h 227909"/>
                <a:gd name="connsiteX10" fmla="*/ 219276 w 290066"/>
                <a:gd name="connsiteY10" fmla="*/ 226182 h 227909"/>
                <a:gd name="connsiteX11" fmla="*/ 143307 w 290066"/>
                <a:gd name="connsiteY11" fmla="*/ 205463 h 227909"/>
                <a:gd name="connsiteX12" fmla="*/ 81150 w 290066"/>
                <a:gd name="connsiteY12" fmla="*/ 150213 h 227909"/>
                <a:gd name="connsiteX13" fmla="*/ 25899 w 290066"/>
                <a:gd name="connsiteY13" fmla="*/ 67337 h 227909"/>
                <a:gd name="connsiteX14" fmla="*/ 5180 w 290066"/>
                <a:gd name="connsiteY14" fmla="*/ 12086 h 22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066" h="227909">
                  <a:moveTo>
                    <a:pt x="5180" y="12086"/>
                  </a:moveTo>
                  <a:lnTo>
                    <a:pt x="25899" y="5180"/>
                  </a:lnTo>
                  <a:cubicBezTo>
                    <a:pt x="44316" y="5180"/>
                    <a:pt x="53524" y="7480"/>
                    <a:pt x="53524" y="12086"/>
                  </a:cubicBezTo>
                  <a:cubicBezTo>
                    <a:pt x="53524" y="21292"/>
                    <a:pt x="55824" y="25899"/>
                    <a:pt x="60431" y="25899"/>
                  </a:cubicBezTo>
                  <a:lnTo>
                    <a:pt x="81150" y="67337"/>
                  </a:lnTo>
                  <a:cubicBezTo>
                    <a:pt x="99569" y="99569"/>
                    <a:pt x="117981" y="122587"/>
                    <a:pt x="136400" y="136400"/>
                  </a:cubicBezTo>
                  <a:cubicBezTo>
                    <a:pt x="154820" y="154819"/>
                    <a:pt x="168632" y="164025"/>
                    <a:pt x="177838" y="164025"/>
                  </a:cubicBezTo>
                  <a:cubicBezTo>
                    <a:pt x="187045" y="173232"/>
                    <a:pt x="207764" y="177838"/>
                    <a:pt x="239995" y="177838"/>
                  </a:cubicBezTo>
                  <a:lnTo>
                    <a:pt x="288340" y="177838"/>
                  </a:lnTo>
                  <a:lnTo>
                    <a:pt x="288340" y="226182"/>
                  </a:lnTo>
                  <a:lnTo>
                    <a:pt x="219276" y="226182"/>
                  </a:lnTo>
                  <a:cubicBezTo>
                    <a:pt x="191651" y="221576"/>
                    <a:pt x="166325" y="214670"/>
                    <a:pt x="143307" y="205463"/>
                  </a:cubicBezTo>
                  <a:cubicBezTo>
                    <a:pt x="120288" y="191651"/>
                    <a:pt x="99569" y="173232"/>
                    <a:pt x="81150" y="150213"/>
                  </a:cubicBezTo>
                  <a:cubicBezTo>
                    <a:pt x="62730" y="131794"/>
                    <a:pt x="44316" y="104168"/>
                    <a:pt x="25899" y="67337"/>
                  </a:cubicBezTo>
                  <a:lnTo>
                    <a:pt x="5180" y="1208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5818AAB-76A8-4AAD-81DC-EA26E3E08D31}"/>
                </a:ext>
              </a:extLst>
            </p:cNvPr>
            <p:cNvSpPr/>
            <p:nvPr/>
          </p:nvSpPr>
          <p:spPr>
            <a:xfrm>
              <a:off x="6553423" y="2295009"/>
              <a:ext cx="663009" cy="676821"/>
            </a:xfrm>
            <a:custGeom>
              <a:avLst/>
              <a:gdLst>
                <a:gd name="connsiteX0" fmla="*/ 233089 w 663009"/>
                <a:gd name="connsiteY0" fmla="*/ 5180 h 676820"/>
                <a:gd name="connsiteX1" fmla="*/ 239995 w 663009"/>
                <a:gd name="connsiteY1" fmla="*/ 5180 h 676820"/>
                <a:gd name="connsiteX2" fmla="*/ 419560 w 663009"/>
                <a:gd name="connsiteY2" fmla="*/ 18992 h 676820"/>
                <a:gd name="connsiteX3" fmla="*/ 626751 w 663009"/>
                <a:gd name="connsiteY3" fmla="*/ 60430 h 676820"/>
                <a:gd name="connsiteX4" fmla="*/ 661282 w 663009"/>
                <a:gd name="connsiteY4" fmla="*/ 350496 h 676820"/>
                <a:gd name="connsiteX5" fmla="*/ 633657 w 663009"/>
                <a:gd name="connsiteY5" fmla="*/ 640562 h 676820"/>
                <a:gd name="connsiteX6" fmla="*/ 364310 w 663009"/>
                <a:gd name="connsiteY6" fmla="*/ 675094 h 676820"/>
                <a:gd name="connsiteX7" fmla="*/ 88056 w 663009"/>
                <a:gd name="connsiteY7" fmla="*/ 661281 h 676820"/>
                <a:gd name="connsiteX8" fmla="*/ 39711 w 663009"/>
                <a:gd name="connsiteY8" fmla="*/ 599124 h 676820"/>
                <a:gd name="connsiteX9" fmla="*/ 12086 w 663009"/>
                <a:gd name="connsiteY9" fmla="*/ 543874 h 676820"/>
                <a:gd name="connsiteX10" fmla="*/ 5180 w 663009"/>
                <a:gd name="connsiteY10" fmla="*/ 543874 h 676820"/>
                <a:gd name="connsiteX11" fmla="*/ 12086 w 663009"/>
                <a:gd name="connsiteY11" fmla="*/ 543874 h 676820"/>
                <a:gd name="connsiteX12" fmla="*/ 12086 w 663009"/>
                <a:gd name="connsiteY12" fmla="*/ 536967 h 676820"/>
                <a:gd name="connsiteX13" fmla="*/ 18992 w 663009"/>
                <a:gd name="connsiteY13" fmla="*/ 536967 h 676820"/>
                <a:gd name="connsiteX14" fmla="*/ 18992 w 663009"/>
                <a:gd name="connsiteY14" fmla="*/ 322871 h 676820"/>
                <a:gd name="connsiteX15" fmla="*/ 53524 w 663009"/>
                <a:gd name="connsiteY15" fmla="*/ 74243 h 676820"/>
                <a:gd name="connsiteX16" fmla="*/ 94962 w 663009"/>
                <a:gd name="connsiteY16" fmla="*/ 32805 h 676820"/>
                <a:gd name="connsiteX17" fmla="*/ 170932 w 663009"/>
                <a:gd name="connsiteY17" fmla="*/ 18992 h 676820"/>
                <a:gd name="connsiteX18" fmla="*/ 233089 w 663009"/>
                <a:gd name="connsiteY18" fmla="*/ 5180 h 676820"/>
                <a:gd name="connsiteX19" fmla="*/ 122588 w 663009"/>
                <a:gd name="connsiteY19" fmla="*/ 129494 h 676820"/>
                <a:gd name="connsiteX20" fmla="*/ 136400 w 663009"/>
                <a:gd name="connsiteY20" fmla="*/ 101868 h 676820"/>
                <a:gd name="connsiteX21" fmla="*/ 184745 w 663009"/>
                <a:gd name="connsiteY21" fmla="*/ 101868 h 676820"/>
                <a:gd name="connsiteX22" fmla="*/ 233089 w 663009"/>
                <a:gd name="connsiteY22" fmla="*/ 108775 h 676820"/>
                <a:gd name="connsiteX23" fmla="*/ 239995 w 663009"/>
                <a:gd name="connsiteY23" fmla="*/ 108775 h 676820"/>
                <a:gd name="connsiteX24" fmla="*/ 239995 w 663009"/>
                <a:gd name="connsiteY24" fmla="*/ 101868 h 676820"/>
                <a:gd name="connsiteX25" fmla="*/ 405748 w 663009"/>
                <a:gd name="connsiteY25" fmla="*/ 108775 h 676820"/>
                <a:gd name="connsiteX26" fmla="*/ 585313 w 663009"/>
                <a:gd name="connsiteY26" fmla="*/ 136400 h 676820"/>
                <a:gd name="connsiteX27" fmla="*/ 592219 w 663009"/>
                <a:gd name="connsiteY27" fmla="*/ 364309 h 676820"/>
                <a:gd name="connsiteX28" fmla="*/ 571500 w 663009"/>
                <a:gd name="connsiteY28" fmla="*/ 578405 h 676820"/>
                <a:gd name="connsiteX29" fmla="*/ 350497 w 663009"/>
                <a:gd name="connsiteY29" fmla="*/ 599124 h 676820"/>
                <a:gd name="connsiteX30" fmla="*/ 143307 w 663009"/>
                <a:gd name="connsiteY30" fmla="*/ 599124 h 676820"/>
                <a:gd name="connsiteX31" fmla="*/ 136400 w 663009"/>
                <a:gd name="connsiteY31" fmla="*/ 592218 h 676820"/>
                <a:gd name="connsiteX32" fmla="*/ 129494 w 663009"/>
                <a:gd name="connsiteY32" fmla="*/ 585312 h 676820"/>
                <a:gd name="connsiteX33" fmla="*/ 122588 w 663009"/>
                <a:gd name="connsiteY33" fmla="*/ 585312 h 676820"/>
                <a:gd name="connsiteX34" fmla="*/ 122588 w 663009"/>
                <a:gd name="connsiteY34" fmla="*/ 578405 h 676820"/>
                <a:gd name="connsiteX35" fmla="*/ 115681 w 663009"/>
                <a:gd name="connsiteY35" fmla="*/ 578405 h 676820"/>
                <a:gd name="connsiteX36" fmla="*/ 115681 w 663009"/>
                <a:gd name="connsiteY36" fmla="*/ 543874 h 676820"/>
                <a:gd name="connsiteX37" fmla="*/ 101869 w 663009"/>
                <a:gd name="connsiteY37" fmla="*/ 543874 h 676820"/>
                <a:gd name="connsiteX38" fmla="*/ 101869 w 663009"/>
                <a:gd name="connsiteY38" fmla="*/ 350496 h 676820"/>
                <a:gd name="connsiteX39" fmla="*/ 122588 w 663009"/>
                <a:gd name="connsiteY39" fmla="*/ 129494 h 67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0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0"/>
                  </a:cubicBezTo>
                  <a:cubicBezTo>
                    <a:pt x="645170" y="78850"/>
                    <a:pt x="656676" y="175538"/>
                    <a:pt x="661282" y="350496"/>
                  </a:cubicBezTo>
                  <a:cubicBezTo>
                    <a:pt x="665889" y="520855"/>
                    <a:pt x="656676" y="617544"/>
                    <a:pt x="633657" y="640562"/>
                  </a:cubicBezTo>
                  <a:cubicBezTo>
                    <a:pt x="610638" y="658982"/>
                    <a:pt x="520856" y="670488"/>
                    <a:pt x="364310" y="675094"/>
                  </a:cubicBezTo>
                  <a:cubicBezTo>
                    <a:pt x="203164" y="679701"/>
                    <a:pt x="111075" y="675094"/>
                    <a:pt x="88056" y="661281"/>
                  </a:cubicBezTo>
                  <a:cubicBezTo>
                    <a:pt x="69637" y="647469"/>
                    <a:pt x="53524" y="626750"/>
                    <a:pt x="39711" y="599124"/>
                  </a:cubicBezTo>
                  <a:cubicBezTo>
                    <a:pt x="25899" y="566893"/>
                    <a:pt x="16693" y="548480"/>
                    <a:pt x="12086" y="543874"/>
                  </a:cubicBezTo>
                  <a:lnTo>
                    <a:pt x="5180" y="543874"/>
                  </a:lnTo>
                  <a:lnTo>
                    <a:pt x="12086" y="543874"/>
                  </a:lnTo>
                  <a:lnTo>
                    <a:pt x="12086" y="536967"/>
                  </a:lnTo>
                  <a:lnTo>
                    <a:pt x="18992" y="536967"/>
                  </a:lnTo>
                  <a:lnTo>
                    <a:pt x="18992" y="322871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8"/>
                  </a:lnTo>
                  <a:lnTo>
                    <a:pt x="184745" y="101868"/>
                  </a:lnTo>
                  <a:cubicBezTo>
                    <a:pt x="216977" y="101868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8"/>
                  </a:lnTo>
                  <a:lnTo>
                    <a:pt x="405748" y="108775"/>
                  </a:lnTo>
                  <a:cubicBezTo>
                    <a:pt x="516249" y="113381"/>
                    <a:pt x="576106" y="122587"/>
                    <a:pt x="585313" y="136400"/>
                  </a:cubicBezTo>
                  <a:cubicBezTo>
                    <a:pt x="594519" y="150213"/>
                    <a:pt x="596826" y="226182"/>
                    <a:pt x="592219" y="364309"/>
                  </a:cubicBezTo>
                  <a:cubicBezTo>
                    <a:pt x="587613" y="497829"/>
                    <a:pt x="580706" y="569199"/>
                    <a:pt x="571500" y="578405"/>
                  </a:cubicBezTo>
                  <a:cubicBezTo>
                    <a:pt x="562294" y="592218"/>
                    <a:pt x="488624" y="599124"/>
                    <a:pt x="350497" y="599124"/>
                  </a:cubicBezTo>
                  <a:lnTo>
                    <a:pt x="143307" y="599124"/>
                  </a:lnTo>
                  <a:lnTo>
                    <a:pt x="136400" y="592218"/>
                  </a:lnTo>
                  <a:lnTo>
                    <a:pt x="129494" y="585312"/>
                  </a:lnTo>
                  <a:lnTo>
                    <a:pt x="122588" y="585312"/>
                  </a:lnTo>
                  <a:lnTo>
                    <a:pt x="122588" y="578405"/>
                  </a:lnTo>
                  <a:lnTo>
                    <a:pt x="115681" y="578405"/>
                  </a:lnTo>
                  <a:lnTo>
                    <a:pt x="115681" y="543874"/>
                  </a:lnTo>
                  <a:lnTo>
                    <a:pt x="101869" y="543874"/>
                  </a:lnTo>
                  <a:lnTo>
                    <a:pt x="101869" y="350496"/>
                  </a:lnTo>
                  <a:cubicBezTo>
                    <a:pt x="101869" y="216976"/>
                    <a:pt x="108775" y="143306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191F493-B200-40A8-910C-B805AF29A0F7}"/>
                </a:ext>
              </a:extLst>
            </p:cNvPr>
            <p:cNvSpPr/>
            <p:nvPr/>
          </p:nvSpPr>
          <p:spPr>
            <a:xfrm>
              <a:off x="2727309" y="278360"/>
              <a:ext cx="752791" cy="725165"/>
            </a:xfrm>
            <a:custGeom>
              <a:avLst/>
              <a:gdLst>
                <a:gd name="connsiteX0" fmla="*/ 378122 w 752791"/>
                <a:gd name="connsiteY0" fmla="*/ 5180 h 725165"/>
                <a:gd name="connsiteX1" fmla="*/ 730346 w 752791"/>
                <a:gd name="connsiteY1" fmla="*/ 25899 h 725165"/>
                <a:gd name="connsiteX2" fmla="*/ 751065 w 752791"/>
                <a:gd name="connsiteY2" fmla="*/ 350496 h 725165"/>
                <a:gd name="connsiteX3" fmla="*/ 730346 w 752791"/>
                <a:gd name="connsiteY3" fmla="*/ 688907 h 725165"/>
                <a:gd name="connsiteX4" fmla="*/ 385029 w 752791"/>
                <a:gd name="connsiteY4" fmla="*/ 716532 h 725165"/>
                <a:gd name="connsiteX5" fmla="*/ 46618 w 752791"/>
                <a:gd name="connsiteY5" fmla="*/ 716532 h 725165"/>
                <a:gd name="connsiteX6" fmla="*/ 18992 w 752791"/>
                <a:gd name="connsiteY6" fmla="*/ 695813 h 725165"/>
                <a:gd name="connsiteX7" fmla="*/ 5180 w 752791"/>
                <a:gd name="connsiteY7" fmla="*/ 364309 h 725165"/>
                <a:gd name="connsiteX8" fmla="*/ 18992 w 752791"/>
                <a:gd name="connsiteY8" fmla="*/ 25899 h 725165"/>
                <a:gd name="connsiteX9" fmla="*/ 378122 w 752791"/>
                <a:gd name="connsiteY9" fmla="*/ 5180 h 72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5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6"/>
                  </a:cubicBezTo>
                  <a:cubicBezTo>
                    <a:pt x="751065" y="557686"/>
                    <a:pt x="744159" y="670488"/>
                    <a:pt x="730346" y="688907"/>
                  </a:cubicBezTo>
                  <a:cubicBezTo>
                    <a:pt x="716533" y="702719"/>
                    <a:pt x="601425" y="711926"/>
                    <a:pt x="385029" y="716532"/>
                  </a:cubicBezTo>
                  <a:cubicBezTo>
                    <a:pt x="168632" y="721139"/>
                    <a:pt x="55824" y="721139"/>
                    <a:pt x="46618" y="716532"/>
                  </a:cubicBezTo>
                  <a:cubicBezTo>
                    <a:pt x="37412" y="711926"/>
                    <a:pt x="28199" y="705019"/>
                    <a:pt x="18992" y="695813"/>
                  </a:cubicBezTo>
                  <a:cubicBezTo>
                    <a:pt x="9786" y="682000"/>
                    <a:pt x="5180" y="571499"/>
                    <a:pt x="5180" y="364309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377DECA-A7AB-4C17-B41B-0B37CBA598AE}"/>
                </a:ext>
              </a:extLst>
            </p:cNvPr>
            <p:cNvSpPr/>
            <p:nvPr/>
          </p:nvSpPr>
          <p:spPr>
            <a:xfrm>
              <a:off x="4150016" y="872304"/>
              <a:ext cx="200284" cy="221003"/>
            </a:xfrm>
            <a:custGeom>
              <a:avLst/>
              <a:gdLst>
                <a:gd name="connsiteX0" fmla="*/ 12086 w 200283"/>
                <a:gd name="connsiteY0" fmla="*/ 5180 h 221002"/>
                <a:gd name="connsiteX1" fmla="*/ 18992 w 200283"/>
                <a:gd name="connsiteY1" fmla="*/ 5180 h 221002"/>
                <a:gd name="connsiteX2" fmla="*/ 46618 w 200283"/>
                <a:gd name="connsiteY2" fmla="*/ 18992 h 221002"/>
                <a:gd name="connsiteX3" fmla="*/ 94962 w 200283"/>
                <a:gd name="connsiteY3" fmla="*/ 60430 h 221002"/>
                <a:gd name="connsiteX4" fmla="*/ 157119 w 200283"/>
                <a:gd name="connsiteY4" fmla="*/ 129494 h 221002"/>
                <a:gd name="connsiteX5" fmla="*/ 191651 w 200283"/>
                <a:gd name="connsiteY5" fmla="*/ 191651 h 221002"/>
                <a:gd name="connsiteX6" fmla="*/ 198557 w 200283"/>
                <a:gd name="connsiteY6" fmla="*/ 191651 h 221002"/>
                <a:gd name="connsiteX7" fmla="*/ 198557 w 200283"/>
                <a:gd name="connsiteY7" fmla="*/ 219276 h 221002"/>
                <a:gd name="connsiteX8" fmla="*/ 191651 w 200283"/>
                <a:gd name="connsiteY8" fmla="*/ 219276 h 221002"/>
                <a:gd name="connsiteX9" fmla="*/ 191651 w 200283"/>
                <a:gd name="connsiteY9" fmla="*/ 212370 h 221002"/>
                <a:gd name="connsiteX10" fmla="*/ 177838 w 200283"/>
                <a:gd name="connsiteY10" fmla="*/ 212370 h 221002"/>
                <a:gd name="connsiteX11" fmla="*/ 177838 w 200283"/>
                <a:gd name="connsiteY11" fmla="*/ 205463 h 221002"/>
                <a:gd name="connsiteX12" fmla="*/ 170932 w 200283"/>
                <a:gd name="connsiteY12" fmla="*/ 205463 h 221002"/>
                <a:gd name="connsiteX13" fmla="*/ 170932 w 200283"/>
                <a:gd name="connsiteY13" fmla="*/ 212370 h 221002"/>
                <a:gd name="connsiteX14" fmla="*/ 157119 w 200283"/>
                <a:gd name="connsiteY14" fmla="*/ 212370 h 221002"/>
                <a:gd name="connsiteX15" fmla="*/ 150213 w 200283"/>
                <a:gd name="connsiteY15" fmla="*/ 205463 h 221002"/>
                <a:gd name="connsiteX16" fmla="*/ 143307 w 200283"/>
                <a:gd name="connsiteY16" fmla="*/ 198557 h 221002"/>
                <a:gd name="connsiteX17" fmla="*/ 143307 w 200283"/>
                <a:gd name="connsiteY17" fmla="*/ 191651 h 221002"/>
                <a:gd name="connsiteX18" fmla="*/ 129494 w 200283"/>
                <a:gd name="connsiteY18" fmla="*/ 170932 h 221002"/>
                <a:gd name="connsiteX19" fmla="*/ 81150 w 200283"/>
                <a:gd name="connsiteY19" fmla="*/ 108775 h 221002"/>
                <a:gd name="connsiteX20" fmla="*/ 32805 w 200283"/>
                <a:gd name="connsiteY20" fmla="*/ 60430 h 221002"/>
                <a:gd name="connsiteX21" fmla="*/ 32805 w 200283"/>
                <a:gd name="connsiteY21" fmla="*/ 53524 h 221002"/>
                <a:gd name="connsiteX22" fmla="*/ 25899 w 200283"/>
                <a:gd name="connsiteY22" fmla="*/ 53524 h 221002"/>
                <a:gd name="connsiteX23" fmla="*/ 18992 w 200283"/>
                <a:gd name="connsiteY23" fmla="*/ 39711 h 221002"/>
                <a:gd name="connsiteX24" fmla="*/ 5180 w 200283"/>
                <a:gd name="connsiteY24" fmla="*/ 25899 h 221002"/>
                <a:gd name="connsiteX25" fmla="*/ 5180 w 200283"/>
                <a:gd name="connsiteY25" fmla="*/ 18992 h 221002"/>
                <a:gd name="connsiteX26" fmla="*/ 12086 w 200283"/>
                <a:gd name="connsiteY26" fmla="*/ 5180 h 22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0283" h="221002">
                  <a:moveTo>
                    <a:pt x="12086" y="5180"/>
                  </a:moveTo>
                  <a:lnTo>
                    <a:pt x="18992" y="5180"/>
                  </a:lnTo>
                  <a:lnTo>
                    <a:pt x="46618" y="18992"/>
                  </a:lnTo>
                  <a:cubicBezTo>
                    <a:pt x="65037" y="32805"/>
                    <a:pt x="81150" y="46618"/>
                    <a:pt x="94962" y="60430"/>
                  </a:cubicBezTo>
                  <a:cubicBezTo>
                    <a:pt x="108775" y="69637"/>
                    <a:pt x="129494" y="92662"/>
                    <a:pt x="157119" y="129494"/>
                  </a:cubicBezTo>
                  <a:cubicBezTo>
                    <a:pt x="180138" y="166325"/>
                    <a:pt x="191651" y="187044"/>
                    <a:pt x="191651" y="191651"/>
                  </a:cubicBezTo>
                  <a:lnTo>
                    <a:pt x="198557" y="191651"/>
                  </a:lnTo>
                  <a:lnTo>
                    <a:pt x="198557" y="219276"/>
                  </a:lnTo>
                  <a:lnTo>
                    <a:pt x="191651" y="219276"/>
                  </a:lnTo>
                  <a:lnTo>
                    <a:pt x="191651" y="212370"/>
                  </a:lnTo>
                  <a:lnTo>
                    <a:pt x="177838" y="212370"/>
                  </a:lnTo>
                  <a:lnTo>
                    <a:pt x="177838" y="205463"/>
                  </a:lnTo>
                  <a:lnTo>
                    <a:pt x="170932" y="205463"/>
                  </a:lnTo>
                  <a:lnTo>
                    <a:pt x="170932" y="212370"/>
                  </a:lnTo>
                  <a:lnTo>
                    <a:pt x="157119" y="212370"/>
                  </a:lnTo>
                  <a:lnTo>
                    <a:pt x="150213" y="205463"/>
                  </a:lnTo>
                  <a:lnTo>
                    <a:pt x="143307" y="198557"/>
                  </a:lnTo>
                  <a:lnTo>
                    <a:pt x="143307" y="191651"/>
                  </a:lnTo>
                  <a:cubicBezTo>
                    <a:pt x="143307" y="187044"/>
                    <a:pt x="138700" y="180138"/>
                    <a:pt x="129494" y="170932"/>
                  </a:cubicBezTo>
                  <a:cubicBezTo>
                    <a:pt x="129494" y="166325"/>
                    <a:pt x="113381" y="145606"/>
                    <a:pt x="81150" y="108775"/>
                  </a:cubicBezTo>
                  <a:lnTo>
                    <a:pt x="32805" y="60430"/>
                  </a:lnTo>
                  <a:lnTo>
                    <a:pt x="32805" y="53524"/>
                  </a:lnTo>
                  <a:lnTo>
                    <a:pt x="25899" y="53524"/>
                  </a:lnTo>
                  <a:cubicBezTo>
                    <a:pt x="25899" y="48918"/>
                    <a:pt x="23599" y="44318"/>
                    <a:pt x="18992" y="39711"/>
                  </a:cubicBezTo>
                  <a:lnTo>
                    <a:pt x="5180" y="25899"/>
                  </a:lnTo>
                  <a:lnTo>
                    <a:pt x="5180" y="18992"/>
                  </a:lnTo>
                  <a:cubicBezTo>
                    <a:pt x="5180" y="9786"/>
                    <a:pt x="7480" y="5180"/>
                    <a:pt x="12086" y="5180"/>
                  </a:cubicBezTo>
                  <a:close/>
                </a:path>
              </a:pathLst>
            </a:custGeom>
            <a:solidFill>
              <a:srgbClr val="202020"/>
            </a:solidFill>
            <a:ln w="9525" cap="flat">
              <a:solidFill>
                <a:srgbClr val="2020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32F2360-D34E-4A1A-BB5D-CE01E980BCB4}"/>
                </a:ext>
              </a:extLst>
            </p:cNvPr>
            <p:cNvSpPr/>
            <p:nvPr/>
          </p:nvSpPr>
          <p:spPr>
            <a:xfrm>
              <a:off x="4391738" y="3469086"/>
              <a:ext cx="131221" cy="117408"/>
            </a:xfrm>
            <a:custGeom>
              <a:avLst/>
              <a:gdLst>
                <a:gd name="connsiteX0" fmla="*/ 122588 w 131220"/>
                <a:gd name="connsiteY0" fmla="*/ 5180 h 117407"/>
                <a:gd name="connsiteX1" fmla="*/ 129494 w 131220"/>
                <a:gd name="connsiteY1" fmla="*/ 5180 h 117407"/>
                <a:gd name="connsiteX2" fmla="*/ 129494 w 131220"/>
                <a:gd name="connsiteY2" fmla="*/ 12086 h 117407"/>
                <a:gd name="connsiteX3" fmla="*/ 115681 w 131220"/>
                <a:gd name="connsiteY3" fmla="*/ 39711 h 117407"/>
                <a:gd name="connsiteX4" fmla="*/ 94962 w 131220"/>
                <a:gd name="connsiteY4" fmla="*/ 60430 h 117407"/>
                <a:gd name="connsiteX5" fmla="*/ 46618 w 131220"/>
                <a:gd name="connsiteY5" fmla="*/ 88056 h 117407"/>
                <a:gd name="connsiteX6" fmla="*/ 5180 w 131220"/>
                <a:gd name="connsiteY6" fmla="*/ 115681 h 117407"/>
                <a:gd name="connsiteX7" fmla="*/ 12086 w 131220"/>
                <a:gd name="connsiteY7" fmla="*/ 108775 h 117407"/>
                <a:gd name="connsiteX8" fmla="*/ 12086 w 131220"/>
                <a:gd name="connsiteY8" fmla="*/ 101868 h 117407"/>
                <a:gd name="connsiteX9" fmla="*/ 18992 w 131220"/>
                <a:gd name="connsiteY9" fmla="*/ 101868 h 117407"/>
                <a:gd name="connsiteX10" fmla="*/ 12086 w 131220"/>
                <a:gd name="connsiteY10" fmla="*/ 81149 h 117407"/>
                <a:gd name="connsiteX11" fmla="*/ 12086 w 131220"/>
                <a:gd name="connsiteY11" fmla="*/ 67337 h 117407"/>
                <a:gd name="connsiteX12" fmla="*/ 53524 w 131220"/>
                <a:gd name="connsiteY12" fmla="*/ 46618 h 117407"/>
                <a:gd name="connsiteX13" fmla="*/ 101869 w 131220"/>
                <a:gd name="connsiteY13" fmla="*/ 18992 h 117407"/>
                <a:gd name="connsiteX14" fmla="*/ 108775 w 131220"/>
                <a:gd name="connsiteY14" fmla="*/ 12086 h 117407"/>
                <a:gd name="connsiteX15" fmla="*/ 122588 w 131220"/>
                <a:gd name="connsiteY15" fmla="*/ 5180 h 11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220" h="117407">
                  <a:moveTo>
                    <a:pt x="122588" y="5180"/>
                  </a:moveTo>
                  <a:lnTo>
                    <a:pt x="129494" y="5180"/>
                  </a:lnTo>
                  <a:lnTo>
                    <a:pt x="129494" y="12086"/>
                  </a:lnTo>
                  <a:cubicBezTo>
                    <a:pt x="124887" y="16693"/>
                    <a:pt x="120288" y="25899"/>
                    <a:pt x="115681" y="39711"/>
                  </a:cubicBezTo>
                  <a:cubicBezTo>
                    <a:pt x="106475" y="53524"/>
                    <a:pt x="99569" y="60430"/>
                    <a:pt x="94962" y="60430"/>
                  </a:cubicBezTo>
                  <a:cubicBezTo>
                    <a:pt x="85756" y="65037"/>
                    <a:pt x="69637" y="74243"/>
                    <a:pt x="46618" y="88056"/>
                  </a:cubicBezTo>
                  <a:lnTo>
                    <a:pt x="5180" y="115681"/>
                  </a:lnTo>
                  <a:cubicBezTo>
                    <a:pt x="5180" y="115681"/>
                    <a:pt x="7480" y="113381"/>
                    <a:pt x="12086" y="108775"/>
                  </a:cubicBezTo>
                  <a:lnTo>
                    <a:pt x="12086" y="101868"/>
                  </a:lnTo>
                  <a:lnTo>
                    <a:pt x="18992" y="101868"/>
                  </a:lnTo>
                  <a:cubicBezTo>
                    <a:pt x="18992" y="101868"/>
                    <a:pt x="16693" y="94962"/>
                    <a:pt x="12086" y="81149"/>
                  </a:cubicBezTo>
                  <a:lnTo>
                    <a:pt x="12086" y="67337"/>
                  </a:lnTo>
                  <a:lnTo>
                    <a:pt x="53524" y="46618"/>
                  </a:lnTo>
                  <a:cubicBezTo>
                    <a:pt x="81150" y="28199"/>
                    <a:pt x="97262" y="18992"/>
                    <a:pt x="101869" y="18992"/>
                  </a:cubicBezTo>
                  <a:cubicBezTo>
                    <a:pt x="101869" y="18992"/>
                    <a:pt x="104168" y="16693"/>
                    <a:pt x="108775" y="12086"/>
                  </a:cubicBezTo>
                  <a:cubicBezTo>
                    <a:pt x="113381" y="7480"/>
                    <a:pt x="117981" y="5180"/>
                    <a:pt x="122588" y="5180"/>
                  </a:cubicBezTo>
                  <a:close/>
                </a:path>
              </a:pathLst>
            </a:custGeom>
            <a:solidFill>
              <a:srgbClr val="2A2A2A"/>
            </a:solidFill>
            <a:ln w="9525" cap="flat">
              <a:solidFill>
                <a:srgbClr val="2A2A2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7B6C1E7-DFE7-472C-8946-471CAA08EA71}"/>
                </a:ext>
              </a:extLst>
            </p:cNvPr>
            <p:cNvSpPr/>
            <p:nvPr/>
          </p:nvSpPr>
          <p:spPr>
            <a:xfrm>
              <a:off x="3659665" y="2025662"/>
              <a:ext cx="366036" cy="359129"/>
            </a:xfrm>
            <a:custGeom>
              <a:avLst/>
              <a:gdLst>
                <a:gd name="connsiteX0" fmla="*/ 329778 w 366036"/>
                <a:gd name="connsiteY0" fmla="*/ 5180 h 359129"/>
                <a:gd name="connsiteX1" fmla="*/ 336684 w 366036"/>
                <a:gd name="connsiteY1" fmla="*/ 5180 h 359129"/>
                <a:gd name="connsiteX2" fmla="*/ 336684 w 366036"/>
                <a:gd name="connsiteY2" fmla="*/ 12086 h 359129"/>
                <a:gd name="connsiteX3" fmla="*/ 329778 w 366036"/>
                <a:gd name="connsiteY3" fmla="*/ 25899 h 359129"/>
                <a:gd name="connsiteX4" fmla="*/ 329778 w 366036"/>
                <a:gd name="connsiteY4" fmla="*/ 39711 h 359129"/>
                <a:gd name="connsiteX5" fmla="*/ 336684 w 366036"/>
                <a:gd name="connsiteY5" fmla="*/ 46618 h 359129"/>
                <a:gd name="connsiteX6" fmla="*/ 343591 w 366036"/>
                <a:gd name="connsiteY6" fmla="*/ 53524 h 359129"/>
                <a:gd name="connsiteX7" fmla="*/ 350497 w 366036"/>
                <a:gd name="connsiteY7" fmla="*/ 60430 h 359129"/>
                <a:gd name="connsiteX8" fmla="*/ 357403 w 366036"/>
                <a:gd name="connsiteY8" fmla="*/ 67337 h 359129"/>
                <a:gd name="connsiteX9" fmla="*/ 364310 w 366036"/>
                <a:gd name="connsiteY9" fmla="*/ 67337 h 359129"/>
                <a:gd name="connsiteX10" fmla="*/ 309059 w 366036"/>
                <a:gd name="connsiteY10" fmla="*/ 122587 h 359129"/>
                <a:gd name="connsiteX11" fmla="*/ 191651 w 366036"/>
                <a:gd name="connsiteY11" fmla="*/ 246901 h 359129"/>
                <a:gd name="connsiteX12" fmla="*/ 108775 w 366036"/>
                <a:gd name="connsiteY12" fmla="*/ 322871 h 359129"/>
                <a:gd name="connsiteX13" fmla="*/ 88056 w 366036"/>
                <a:gd name="connsiteY13" fmla="*/ 343590 h 359129"/>
                <a:gd name="connsiteX14" fmla="*/ 74243 w 366036"/>
                <a:gd name="connsiteY14" fmla="*/ 357403 h 359129"/>
                <a:gd name="connsiteX15" fmla="*/ 67337 w 366036"/>
                <a:gd name="connsiteY15" fmla="*/ 357403 h 359129"/>
                <a:gd name="connsiteX16" fmla="*/ 53524 w 366036"/>
                <a:gd name="connsiteY16" fmla="*/ 357403 h 359129"/>
                <a:gd name="connsiteX17" fmla="*/ 53524 w 366036"/>
                <a:gd name="connsiteY17" fmla="*/ 343590 h 359129"/>
                <a:gd name="connsiteX18" fmla="*/ 46618 w 366036"/>
                <a:gd name="connsiteY18" fmla="*/ 336684 h 359129"/>
                <a:gd name="connsiteX19" fmla="*/ 39711 w 366036"/>
                <a:gd name="connsiteY19" fmla="*/ 329777 h 359129"/>
                <a:gd name="connsiteX20" fmla="*/ 39711 w 366036"/>
                <a:gd name="connsiteY20" fmla="*/ 322871 h 359129"/>
                <a:gd name="connsiteX21" fmla="*/ 32805 w 366036"/>
                <a:gd name="connsiteY21" fmla="*/ 322871 h 359129"/>
                <a:gd name="connsiteX22" fmla="*/ 32805 w 366036"/>
                <a:gd name="connsiteY22" fmla="*/ 329777 h 359129"/>
                <a:gd name="connsiteX23" fmla="*/ 25899 w 366036"/>
                <a:gd name="connsiteY23" fmla="*/ 329777 h 359129"/>
                <a:gd name="connsiteX24" fmla="*/ 25899 w 366036"/>
                <a:gd name="connsiteY24" fmla="*/ 336684 h 359129"/>
                <a:gd name="connsiteX25" fmla="*/ 18992 w 366036"/>
                <a:gd name="connsiteY25" fmla="*/ 336684 h 359129"/>
                <a:gd name="connsiteX26" fmla="*/ 18992 w 366036"/>
                <a:gd name="connsiteY26" fmla="*/ 343590 h 359129"/>
                <a:gd name="connsiteX27" fmla="*/ 5180 w 366036"/>
                <a:gd name="connsiteY27" fmla="*/ 343590 h 359129"/>
                <a:gd name="connsiteX28" fmla="*/ 5180 w 366036"/>
                <a:gd name="connsiteY28" fmla="*/ 336684 h 359129"/>
                <a:gd name="connsiteX29" fmla="*/ 12086 w 366036"/>
                <a:gd name="connsiteY29" fmla="*/ 329777 h 359129"/>
                <a:gd name="connsiteX30" fmla="*/ 12086 w 366036"/>
                <a:gd name="connsiteY30" fmla="*/ 322871 h 359129"/>
                <a:gd name="connsiteX31" fmla="*/ 18992 w 366036"/>
                <a:gd name="connsiteY31" fmla="*/ 322871 h 359129"/>
                <a:gd name="connsiteX32" fmla="*/ 18992 w 366036"/>
                <a:gd name="connsiteY32" fmla="*/ 315965 h 359129"/>
                <a:gd name="connsiteX33" fmla="*/ 32805 w 366036"/>
                <a:gd name="connsiteY33" fmla="*/ 315965 h 359129"/>
                <a:gd name="connsiteX34" fmla="*/ 39711 w 366036"/>
                <a:gd name="connsiteY34" fmla="*/ 309058 h 359129"/>
                <a:gd name="connsiteX35" fmla="*/ 143307 w 366036"/>
                <a:gd name="connsiteY35" fmla="*/ 198557 h 359129"/>
                <a:gd name="connsiteX36" fmla="*/ 288340 w 366036"/>
                <a:gd name="connsiteY36" fmla="*/ 46618 h 359129"/>
                <a:gd name="connsiteX37" fmla="*/ 329778 w 366036"/>
                <a:gd name="connsiteY37" fmla="*/ 5180 h 35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66036" h="359129">
                  <a:moveTo>
                    <a:pt x="329778" y="5180"/>
                  </a:moveTo>
                  <a:lnTo>
                    <a:pt x="336684" y="5180"/>
                  </a:lnTo>
                  <a:lnTo>
                    <a:pt x="336684" y="12086"/>
                  </a:lnTo>
                  <a:cubicBezTo>
                    <a:pt x="332078" y="16693"/>
                    <a:pt x="329778" y="21292"/>
                    <a:pt x="329778" y="25899"/>
                  </a:cubicBezTo>
                  <a:lnTo>
                    <a:pt x="329778" y="39711"/>
                  </a:lnTo>
                  <a:lnTo>
                    <a:pt x="336684" y="46618"/>
                  </a:lnTo>
                  <a:lnTo>
                    <a:pt x="343591" y="53524"/>
                  </a:lnTo>
                  <a:lnTo>
                    <a:pt x="350497" y="60430"/>
                  </a:lnTo>
                  <a:lnTo>
                    <a:pt x="357403" y="67337"/>
                  </a:lnTo>
                  <a:lnTo>
                    <a:pt x="364310" y="67337"/>
                  </a:lnTo>
                  <a:cubicBezTo>
                    <a:pt x="359703" y="71943"/>
                    <a:pt x="341291" y="90356"/>
                    <a:pt x="309059" y="122587"/>
                  </a:cubicBezTo>
                  <a:cubicBezTo>
                    <a:pt x="276827" y="150213"/>
                    <a:pt x="237696" y="191651"/>
                    <a:pt x="191651" y="246901"/>
                  </a:cubicBezTo>
                  <a:cubicBezTo>
                    <a:pt x="141007" y="297546"/>
                    <a:pt x="113381" y="322871"/>
                    <a:pt x="108775" y="322871"/>
                  </a:cubicBezTo>
                  <a:cubicBezTo>
                    <a:pt x="104168" y="322871"/>
                    <a:pt x="97262" y="329777"/>
                    <a:pt x="88056" y="343590"/>
                  </a:cubicBezTo>
                  <a:lnTo>
                    <a:pt x="74243" y="357403"/>
                  </a:lnTo>
                  <a:cubicBezTo>
                    <a:pt x="74243" y="357403"/>
                    <a:pt x="71943" y="357403"/>
                    <a:pt x="67337" y="357403"/>
                  </a:cubicBezTo>
                  <a:lnTo>
                    <a:pt x="53524" y="357403"/>
                  </a:lnTo>
                  <a:lnTo>
                    <a:pt x="53524" y="343590"/>
                  </a:lnTo>
                  <a:lnTo>
                    <a:pt x="46618" y="336684"/>
                  </a:lnTo>
                  <a:lnTo>
                    <a:pt x="39711" y="329777"/>
                  </a:lnTo>
                  <a:lnTo>
                    <a:pt x="39711" y="322871"/>
                  </a:lnTo>
                  <a:lnTo>
                    <a:pt x="32805" y="322871"/>
                  </a:lnTo>
                  <a:lnTo>
                    <a:pt x="32805" y="329777"/>
                  </a:lnTo>
                  <a:lnTo>
                    <a:pt x="25899" y="329777"/>
                  </a:lnTo>
                  <a:lnTo>
                    <a:pt x="25899" y="336684"/>
                  </a:lnTo>
                  <a:lnTo>
                    <a:pt x="18992" y="336684"/>
                  </a:lnTo>
                  <a:lnTo>
                    <a:pt x="18992" y="343590"/>
                  </a:lnTo>
                  <a:lnTo>
                    <a:pt x="5180" y="343590"/>
                  </a:lnTo>
                  <a:lnTo>
                    <a:pt x="5180" y="336684"/>
                  </a:lnTo>
                  <a:lnTo>
                    <a:pt x="12086" y="329777"/>
                  </a:lnTo>
                  <a:lnTo>
                    <a:pt x="12086" y="322871"/>
                  </a:lnTo>
                  <a:lnTo>
                    <a:pt x="18992" y="322871"/>
                  </a:lnTo>
                  <a:lnTo>
                    <a:pt x="18992" y="315965"/>
                  </a:lnTo>
                  <a:lnTo>
                    <a:pt x="32805" y="315965"/>
                  </a:lnTo>
                  <a:cubicBezTo>
                    <a:pt x="32805" y="315965"/>
                    <a:pt x="35105" y="313665"/>
                    <a:pt x="39711" y="309058"/>
                  </a:cubicBezTo>
                  <a:lnTo>
                    <a:pt x="143307" y="198557"/>
                  </a:lnTo>
                  <a:cubicBezTo>
                    <a:pt x="212370" y="120288"/>
                    <a:pt x="260714" y="69637"/>
                    <a:pt x="288340" y="46618"/>
                  </a:cubicBezTo>
                  <a:cubicBezTo>
                    <a:pt x="311359" y="23599"/>
                    <a:pt x="325171" y="9786"/>
                    <a:pt x="329778" y="5180"/>
                  </a:cubicBezTo>
                  <a:close/>
                </a:path>
              </a:pathLst>
            </a:custGeom>
            <a:solidFill>
              <a:srgbClr val="151515"/>
            </a:solidFill>
            <a:ln w="9525" cap="flat">
              <a:solidFill>
                <a:srgbClr val="1515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F182D-5757-47CE-937F-D725F277F7E1}"/>
                </a:ext>
              </a:extLst>
            </p:cNvPr>
            <p:cNvSpPr/>
            <p:nvPr/>
          </p:nvSpPr>
          <p:spPr>
            <a:xfrm>
              <a:off x="5287260" y="941368"/>
              <a:ext cx="345317" cy="324598"/>
            </a:xfrm>
            <a:custGeom>
              <a:avLst/>
              <a:gdLst>
                <a:gd name="connsiteX0" fmla="*/ 35108 w 345317"/>
                <a:gd name="connsiteY0" fmla="*/ 5180 h 324597"/>
                <a:gd name="connsiteX1" fmla="*/ 180141 w 345317"/>
                <a:gd name="connsiteY1" fmla="*/ 5180 h 324597"/>
                <a:gd name="connsiteX2" fmla="*/ 318268 w 345317"/>
                <a:gd name="connsiteY2" fmla="*/ 12086 h 324597"/>
                <a:gd name="connsiteX3" fmla="*/ 338987 w 345317"/>
                <a:gd name="connsiteY3" fmla="*/ 157119 h 324597"/>
                <a:gd name="connsiteX4" fmla="*/ 338987 w 345317"/>
                <a:gd name="connsiteY4" fmla="*/ 309058 h 324597"/>
                <a:gd name="connsiteX5" fmla="*/ 173235 w 345317"/>
                <a:gd name="connsiteY5" fmla="*/ 322871 h 324597"/>
                <a:gd name="connsiteX6" fmla="*/ 14389 w 345317"/>
                <a:gd name="connsiteY6" fmla="*/ 315965 h 324597"/>
                <a:gd name="connsiteX7" fmla="*/ 7482 w 345317"/>
                <a:gd name="connsiteY7" fmla="*/ 170932 h 324597"/>
                <a:gd name="connsiteX8" fmla="*/ 14389 w 345317"/>
                <a:gd name="connsiteY8" fmla="*/ 25899 h 324597"/>
                <a:gd name="connsiteX9" fmla="*/ 35108 w 345317"/>
                <a:gd name="connsiteY9" fmla="*/ 5180 h 32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317" h="324597">
                  <a:moveTo>
                    <a:pt x="35108" y="5180"/>
                  </a:moveTo>
                  <a:cubicBezTo>
                    <a:pt x="44314" y="5180"/>
                    <a:pt x="92658" y="5180"/>
                    <a:pt x="180141" y="5180"/>
                  </a:cubicBezTo>
                  <a:cubicBezTo>
                    <a:pt x="263017" y="5180"/>
                    <a:pt x="309062" y="7480"/>
                    <a:pt x="318268" y="12086"/>
                  </a:cubicBezTo>
                  <a:cubicBezTo>
                    <a:pt x="327474" y="16693"/>
                    <a:pt x="334380" y="65037"/>
                    <a:pt x="338987" y="157119"/>
                  </a:cubicBezTo>
                  <a:cubicBezTo>
                    <a:pt x="343593" y="253808"/>
                    <a:pt x="343593" y="304452"/>
                    <a:pt x="338987" y="309058"/>
                  </a:cubicBezTo>
                  <a:cubicBezTo>
                    <a:pt x="334380" y="318265"/>
                    <a:pt x="279130" y="322871"/>
                    <a:pt x="173235" y="322871"/>
                  </a:cubicBezTo>
                  <a:cubicBezTo>
                    <a:pt x="67340" y="322871"/>
                    <a:pt x="14389" y="320571"/>
                    <a:pt x="14389" y="315965"/>
                  </a:cubicBezTo>
                  <a:cubicBezTo>
                    <a:pt x="14389" y="311358"/>
                    <a:pt x="12089" y="263014"/>
                    <a:pt x="7482" y="170932"/>
                  </a:cubicBezTo>
                  <a:cubicBezTo>
                    <a:pt x="2876" y="83449"/>
                    <a:pt x="5183" y="35105"/>
                    <a:pt x="14389" y="25899"/>
                  </a:cubicBezTo>
                  <a:cubicBezTo>
                    <a:pt x="18995" y="12086"/>
                    <a:pt x="25902" y="5180"/>
                    <a:pt x="35108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5A68894-006B-4229-AFE0-2CCD366DAA7F}"/>
                </a:ext>
              </a:extLst>
            </p:cNvPr>
            <p:cNvSpPr/>
            <p:nvPr/>
          </p:nvSpPr>
          <p:spPr>
            <a:xfrm>
              <a:off x="4453895" y="3303334"/>
              <a:ext cx="89782" cy="179565"/>
            </a:xfrm>
            <a:custGeom>
              <a:avLst/>
              <a:gdLst>
                <a:gd name="connsiteX0" fmla="*/ 18992 w 89782"/>
                <a:gd name="connsiteY0" fmla="*/ 12086 h 179564"/>
                <a:gd name="connsiteX1" fmla="*/ 25899 w 89782"/>
                <a:gd name="connsiteY1" fmla="*/ 5180 h 179564"/>
                <a:gd name="connsiteX2" fmla="*/ 53524 w 89782"/>
                <a:gd name="connsiteY2" fmla="*/ 5180 h 179564"/>
                <a:gd name="connsiteX3" fmla="*/ 53524 w 89782"/>
                <a:gd name="connsiteY3" fmla="*/ 12086 h 179564"/>
                <a:gd name="connsiteX4" fmla="*/ 60431 w 89782"/>
                <a:gd name="connsiteY4" fmla="*/ 12086 h 179564"/>
                <a:gd name="connsiteX5" fmla="*/ 60431 w 89782"/>
                <a:gd name="connsiteY5" fmla="*/ 18992 h 179564"/>
                <a:gd name="connsiteX6" fmla="*/ 67337 w 89782"/>
                <a:gd name="connsiteY6" fmla="*/ 18992 h 179564"/>
                <a:gd name="connsiteX7" fmla="*/ 67337 w 89782"/>
                <a:gd name="connsiteY7" fmla="*/ 25899 h 179564"/>
                <a:gd name="connsiteX8" fmla="*/ 74243 w 89782"/>
                <a:gd name="connsiteY8" fmla="*/ 25899 h 179564"/>
                <a:gd name="connsiteX9" fmla="*/ 74243 w 89782"/>
                <a:gd name="connsiteY9" fmla="*/ 32805 h 179564"/>
                <a:gd name="connsiteX10" fmla="*/ 81150 w 89782"/>
                <a:gd name="connsiteY10" fmla="*/ 39711 h 179564"/>
                <a:gd name="connsiteX11" fmla="*/ 88056 w 89782"/>
                <a:gd name="connsiteY11" fmla="*/ 46618 h 179564"/>
                <a:gd name="connsiteX12" fmla="*/ 88056 w 89782"/>
                <a:gd name="connsiteY12" fmla="*/ 94962 h 179564"/>
                <a:gd name="connsiteX13" fmla="*/ 74243 w 89782"/>
                <a:gd name="connsiteY13" fmla="*/ 157119 h 179564"/>
                <a:gd name="connsiteX14" fmla="*/ 67337 w 89782"/>
                <a:gd name="connsiteY14" fmla="*/ 170932 h 179564"/>
                <a:gd name="connsiteX15" fmla="*/ 60431 w 89782"/>
                <a:gd name="connsiteY15" fmla="*/ 170932 h 179564"/>
                <a:gd name="connsiteX16" fmla="*/ 46618 w 89782"/>
                <a:gd name="connsiteY16" fmla="*/ 177838 h 179564"/>
                <a:gd name="connsiteX17" fmla="*/ 46618 w 89782"/>
                <a:gd name="connsiteY17" fmla="*/ 170932 h 179564"/>
                <a:gd name="connsiteX18" fmla="*/ 46618 w 89782"/>
                <a:gd name="connsiteY18" fmla="*/ 143306 h 179564"/>
                <a:gd name="connsiteX19" fmla="*/ 25899 w 89782"/>
                <a:gd name="connsiteY19" fmla="*/ 88056 h 179564"/>
                <a:gd name="connsiteX20" fmla="*/ 5180 w 89782"/>
                <a:gd name="connsiteY20" fmla="*/ 60430 h 179564"/>
                <a:gd name="connsiteX21" fmla="*/ 5180 w 89782"/>
                <a:gd name="connsiteY21" fmla="*/ 18992 h 179564"/>
                <a:gd name="connsiteX22" fmla="*/ 12086 w 89782"/>
                <a:gd name="connsiteY22" fmla="*/ 18992 h 179564"/>
                <a:gd name="connsiteX23" fmla="*/ 18992 w 89782"/>
                <a:gd name="connsiteY23" fmla="*/ 12086 h 17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782" h="179564">
                  <a:moveTo>
                    <a:pt x="18992" y="12086"/>
                  </a:moveTo>
                  <a:lnTo>
                    <a:pt x="25899" y="5180"/>
                  </a:lnTo>
                  <a:lnTo>
                    <a:pt x="53524" y="5180"/>
                  </a:lnTo>
                  <a:lnTo>
                    <a:pt x="53524" y="12086"/>
                  </a:lnTo>
                  <a:lnTo>
                    <a:pt x="60431" y="12086"/>
                  </a:lnTo>
                  <a:lnTo>
                    <a:pt x="60431" y="18992"/>
                  </a:lnTo>
                  <a:lnTo>
                    <a:pt x="67337" y="18992"/>
                  </a:lnTo>
                  <a:lnTo>
                    <a:pt x="67337" y="25899"/>
                  </a:lnTo>
                  <a:lnTo>
                    <a:pt x="74243" y="25899"/>
                  </a:lnTo>
                  <a:lnTo>
                    <a:pt x="74243" y="32805"/>
                  </a:lnTo>
                  <a:lnTo>
                    <a:pt x="81150" y="39711"/>
                  </a:lnTo>
                  <a:lnTo>
                    <a:pt x="88056" y="46618"/>
                  </a:lnTo>
                  <a:lnTo>
                    <a:pt x="88056" y="94962"/>
                  </a:lnTo>
                  <a:cubicBezTo>
                    <a:pt x="88056" y="127194"/>
                    <a:pt x="83449" y="147913"/>
                    <a:pt x="74243" y="157119"/>
                  </a:cubicBezTo>
                  <a:cubicBezTo>
                    <a:pt x="74243" y="166325"/>
                    <a:pt x="71943" y="170932"/>
                    <a:pt x="67337" y="170932"/>
                  </a:cubicBezTo>
                  <a:lnTo>
                    <a:pt x="60431" y="170932"/>
                  </a:lnTo>
                  <a:cubicBezTo>
                    <a:pt x="55824" y="170932"/>
                    <a:pt x="51224" y="173232"/>
                    <a:pt x="46618" y="177838"/>
                  </a:cubicBezTo>
                  <a:lnTo>
                    <a:pt x="46618" y="170932"/>
                  </a:lnTo>
                  <a:cubicBezTo>
                    <a:pt x="46618" y="161726"/>
                    <a:pt x="46618" y="152513"/>
                    <a:pt x="46618" y="143306"/>
                  </a:cubicBezTo>
                  <a:cubicBezTo>
                    <a:pt x="46618" y="129494"/>
                    <a:pt x="39711" y="111075"/>
                    <a:pt x="25899" y="88056"/>
                  </a:cubicBezTo>
                  <a:lnTo>
                    <a:pt x="5180" y="60430"/>
                  </a:lnTo>
                  <a:lnTo>
                    <a:pt x="5180" y="18992"/>
                  </a:lnTo>
                  <a:lnTo>
                    <a:pt x="12086" y="18992"/>
                  </a:lnTo>
                  <a:lnTo>
                    <a:pt x="18992" y="12086"/>
                  </a:lnTo>
                  <a:close/>
                </a:path>
              </a:pathLst>
            </a:custGeom>
            <a:solidFill>
              <a:srgbClr val="1C1C1C"/>
            </a:solidFill>
            <a:ln w="9525" cap="flat">
              <a:solidFill>
                <a:srgbClr val="1C1C1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3000574-AC72-4C02-BA13-F3B6489E4E70}"/>
                </a:ext>
              </a:extLst>
            </p:cNvPr>
            <p:cNvSpPr/>
            <p:nvPr/>
          </p:nvSpPr>
          <p:spPr>
            <a:xfrm>
              <a:off x="2677237" y="2239758"/>
              <a:ext cx="566320" cy="552507"/>
            </a:xfrm>
            <a:custGeom>
              <a:avLst/>
              <a:gdLst>
                <a:gd name="connsiteX0" fmla="*/ 124315 w 566320"/>
                <a:gd name="connsiteY0" fmla="*/ 12086 h 552506"/>
                <a:gd name="connsiteX1" fmla="*/ 214098 w 566320"/>
                <a:gd name="connsiteY1" fmla="*/ 5180 h 552506"/>
                <a:gd name="connsiteX2" fmla="*/ 234817 w 566320"/>
                <a:gd name="connsiteY2" fmla="*/ 32805 h 552506"/>
                <a:gd name="connsiteX3" fmla="*/ 414382 w 566320"/>
                <a:gd name="connsiteY3" fmla="*/ 74243 h 552506"/>
                <a:gd name="connsiteX4" fmla="*/ 566321 w 566320"/>
                <a:gd name="connsiteY4" fmla="*/ 115681 h 552506"/>
                <a:gd name="connsiteX5" fmla="*/ 566321 w 566320"/>
                <a:gd name="connsiteY5" fmla="*/ 336684 h 552506"/>
                <a:gd name="connsiteX6" fmla="*/ 545602 w 566320"/>
                <a:gd name="connsiteY6" fmla="*/ 530061 h 552506"/>
                <a:gd name="connsiteX7" fmla="*/ 290067 w 566320"/>
                <a:gd name="connsiteY7" fmla="*/ 550780 h 552506"/>
                <a:gd name="connsiteX8" fmla="*/ 34533 w 566320"/>
                <a:gd name="connsiteY8" fmla="*/ 536967 h 552506"/>
                <a:gd name="connsiteX9" fmla="*/ 6907 w 566320"/>
                <a:gd name="connsiteY9" fmla="*/ 295246 h 552506"/>
                <a:gd name="connsiteX10" fmla="*/ 20720 w 566320"/>
                <a:gd name="connsiteY10" fmla="*/ 39711 h 552506"/>
                <a:gd name="connsiteX11" fmla="*/ 124315 w 566320"/>
                <a:gd name="connsiteY11" fmla="*/ 12086 h 55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6320" h="552506">
                  <a:moveTo>
                    <a:pt x="124315" y="12086"/>
                  </a:moveTo>
                  <a:lnTo>
                    <a:pt x="214098" y="5180"/>
                  </a:lnTo>
                  <a:lnTo>
                    <a:pt x="234817" y="32805"/>
                  </a:lnTo>
                  <a:cubicBezTo>
                    <a:pt x="253236" y="51224"/>
                    <a:pt x="313086" y="65037"/>
                    <a:pt x="414382" y="74243"/>
                  </a:cubicBezTo>
                  <a:cubicBezTo>
                    <a:pt x="515677" y="78850"/>
                    <a:pt x="566321" y="92662"/>
                    <a:pt x="566321" y="115681"/>
                  </a:cubicBezTo>
                  <a:lnTo>
                    <a:pt x="566321" y="336684"/>
                  </a:lnTo>
                  <a:cubicBezTo>
                    <a:pt x="566321" y="456391"/>
                    <a:pt x="559415" y="520855"/>
                    <a:pt x="545602" y="530061"/>
                  </a:cubicBezTo>
                  <a:cubicBezTo>
                    <a:pt x="536396" y="539267"/>
                    <a:pt x="451213" y="546174"/>
                    <a:pt x="290067" y="550780"/>
                  </a:cubicBezTo>
                  <a:cubicBezTo>
                    <a:pt x="133521" y="555387"/>
                    <a:pt x="48345" y="550780"/>
                    <a:pt x="34533" y="536967"/>
                  </a:cubicBezTo>
                  <a:cubicBezTo>
                    <a:pt x="20720" y="527761"/>
                    <a:pt x="11514" y="447185"/>
                    <a:pt x="6907" y="295246"/>
                  </a:cubicBezTo>
                  <a:cubicBezTo>
                    <a:pt x="2301" y="138700"/>
                    <a:pt x="6907" y="53524"/>
                    <a:pt x="20720" y="39711"/>
                  </a:cubicBezTo>
                  <a:cubicBezTo>
                    <a:pt x="29926" y="25899"/>
                    <a:pt x="64458" y="16693"/>
                    <a:pt x="124315" y="12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EC0E2D9-5419-4EAD-88D0-C4D4E1936D88}"/>
                </a:ext>
              </a:extLst>
            </p:cNvPr>
            <p:cNvSpPr/>
            <p:nvPr/>
          </p:nvSpPr>
          <p:spPr>
            <a:xfrm>
              <a:off x="1007629" y="1804659"/>
              <a:ext cx="1049764" cy="1049763"/>
            </a:xfrm>
            <a:custGeom>
              <a:avLst/>
              <a:gdLst>
                <a:gd name="connsiteX0" fmla="*/ 467905 w 1049764"/>
                <a:gd name="connsiteY0" fmla="*/ 12086 h 1049762"/>
                <a:gd name="connsiteX1" fmla="*/ 813222 w 1049764"/>
                <a:gd name="connsiteY1" fmla="*/ 5180 h 1049762"/>
                <a:gd name="connsiteX2" fmla="*/ 820128 w 1049764"/>
                <a:gd name="connsiteY2" fmla="*/ 53524 h 1049762"/>
                <a:gd name="connsiteX3" fmla="*/ 833941 w 1049764"/>
                <a:gd name="connsiteY3" fmla="*/ 101868 h 1049762"/>
                <a:gd name="connsiteX4" fmla="*/ 937536 w 1049764"/>
                <a:gd name="connsiteY4" fmla="*/ 115681 h 1049762"/>
                <a:gd name="connsiteX5" fmla="*/ 1041131 w 1049764"/>
                <a:gd name="connsiteY5" fmla="*/ 170932 h 1049762"/>
                <a:gd name="connsiteX6" fmla="*/ 1048038 w 1049764"/>
                <a:gd name="connsiteY6" fmla="*/ 550780 h 1049762"/>
                <a:gd name="connsiteX7" fmla="*/ 1027319 w 1049764"/>
                <a:gd name="connsiteY7" fmla="*/ 923722 h 1049762"/>
                <a:gd name="connsiteX8" fmla="*/ 978974 w 1049764"/>
                <a:gd name="connsiteY8" fmla="*/ 999692 h 1049762"/>
                <a:gd name="connsiteX9" fmla="*/ 923724 w 1049764"/>
                <a:gd name="connsiteY9" fmla="*/ 1034223 h 1049762"/>
                <a:gd name="connsiteX10" fmla="*/ 668189 w 1049764"/>
                <a:gd name="connsiteY10" fmla="*/ 1048036 h 1049762"/>
                <a:gd name="connsiteX11" fmla="*/ 426467 w 1049764"/>
                <a:gd name="connsiteY11" fmla="*/ 1048036 h 1049762"/>
                <a:gd name="connsiteX12" fmla="*/ 419560 w 1049764"/>
                <a:gd name="connsiteY12" fmla="*/ 978973 h 1049762"/>
                <a:gd name="connsiteX13" fmla="*/ 405748 w 1049764"/>
                <a:gd name="connsiteY13" fmla="*/ 868471 h 1049762"/>
                <a:gd name="connsiteX14" fmla="*/ 371216 w 1049764"/>
                <a:gd name="connsiteY14" fmla="*/ 792502 h 1049762"/>
                <a:gd name="connsiteX15" fmla="*/ 302153 w 1049764"/>
                <a:gd name="connsiteY15" fmla="*/ 730345 h 1049762"/>
                <a:gd name="connsiteX16" fmla="*/ 136400 w 1049764"/>
                <a:gd name="connsiteY16" fmla="*/ 695813 h 1049762"/>
                <a:gd name="connsiteX17" fmla="*/ 5180 w 1049764"/>
                <a:gd name="connsiteY17" fmla="*/ 688907 h 1049762"/>
                <a:gd name="connsiteX18" fmla="*/ 5180 w 1049764"/>
                <a:gd name="connsiteY18" fmla="*/ 440279 h 1049762"/>
                <a:gd name="connsiteX19" fmla="*/ 12086 w 1049764"/>
                <a:gd name="connsiteY19" fmla="*/ 157119 h 1049762"/>
                <a:gd name="connsiteX20" fmla="*/ 46618 w 1049764"/>
                <a:gd name="connsiteY20" fmla="*/ 94962 h 1049762"/>
                <a:gd name="connsiteX21" fmla="*/ 101869 w 1049764"/>
                <a:gd name="connsiteY21" fmla="*/ 32805 h 1049762"/>
                <a:gd name="connsiteX22" fmla="*/ 467905 w 1049764"/>
                <a:gd name="connsiteY22" fmla="*/ 12086 h 104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49764" h="1049762">
                  <a:moveTo>
                    <a:pt x="467905" y="12086"/>
                  </a:moveTo>
                  <a:lnTo>
                    <a:pt x="813222" y="5180"/>
                  </a:lnTo>
                  <a:lnTo>
                    <a:pt x="820128" y="53524"/>
                  </a:lnTo>
                  <a:cubicBezTo>
                    <a:pt x="824735" y="81149"/>
                    <a:pt x="829334" y="97262"/>
                    <a:pt x="833941" y="101868"/>
                  </a:cubicBezTo>
                  <a:cubicBezTo>
                    <a:pt x="838548" y="106475"/>
                    <a:pt x="873079" y="111075"/>
                    <a:pt x="937536" y="115681"/>
                  </a:cubicBezTo>
                  <a:cubicBezTo>
                    <a:pt x="997394" y="115681"/>
                    <a:pt x="1031925" y="134100"/>
                    <a:pt x="1041131" y="170932"/>
                  </a:cubicBezTo>
                  <a:cubicBezTo>
                    <a:pt x="1045738" y="207763"/>
                    <a:pt x="1048038" y="334384"/>
                    <a:pt x="1048038" y="550780"/>
                  </a:cubicBezTo>
                  <a:cubicBezTo>
                    <a:pt x="1048038" y="771783"/>
                    <a:pt x="1041131" y="896097"/>
                    <a:pt x="1027319" y="923722"/>
                  </a:cubicBezTo>
                  <a:cubicBezTo>
                    <a:pt x="1013506" y="951347"/>
                    <a:pt x="997394" y="976673"/>
                    <a:pt x="978974" y="999692"/>
                  </a:cubicBezTo>
                  <a:cubicBezTo>
                    <a:pt x="955955" y="1022711"/>
                    <a:pt x="937536" y="1034223"/>
                    <a:pt x="923724" y="1034223"/>
                  </a:cubicBezTo>
                  <a:cubicBezTo>
                    <a:pt x="914517" y="1043430"/>
                    <a:pt x="829334" y="1048036"/>
                    <a:pt x="668189" y="1048036"/>
                  </a:cubicBezTo>
                  <a:lnTo>
                    <a:pt x="426467" y="1048036"/>
                  </a:lnTo>
                  <a:cubicBezTo>
                    <a:pt x="426467" y="1043430"/>
                    <a:pt x="424167" y="1020411"/>
                    <a:pt x="419560" y="978973"/>
                  </a:cubicBezTo>
                  <a:cubicBezTo>
                    <a:pt x="414954" y="932928"/>
                    <a:pt x="410354" y="896097"/>
                    <a:pt x="405748" y="868471"/>
                  </a:cubicBezTo>
                  <a:cubicBezTo>
                    <a:pt x="401141" y="845453"/>
                    <a:pt x="389635" y="820127"/>
                    <a:pt x="371216" y="792502"/>
                  </a:cubicBezTo>
                  <a:cubicBezTo>
                    <a:pt x="352797" y="769483"/>
                    <a:pt x="329778" y="748764"/>
                    <a:pt x="302153" y="730345"/>
                  </a:cubicBezTo>
                  <a:cubicBezTo>
                    <a:pt x="279134" y="711926"/>
                    <a:pt x="223883" y="700420"/>
                    <a:pt x="136400" y="695813"/>
                  </a:cubicBezTo>
                  <a:lnTo>
                    <a:pt x="5180" y="688907"/>
                  </a:lnTo>
                  <a:lnTo>
                    <a:pt x="5180" y="440279"/>
                  </a:lnTo>
                  <a:cubicBezTo>
                    <a:pt x="9784" y="269920"/>
                    <a:pt x="12086" y="175538"/>
                    <a:pt x="12086" y="157119"/>
                  </a:cubicBezTo>
                  <a:cubicBezTo>
                    <a:pt x="21292" y="138700"/>
                    <a:pt x="32805" y="117981"/>
                    <a:pt x="46618" y="94962"/>
                  </a:cubicBezTo>
                  <a:cubicBezTo>
                    <a:pt x="60431" y="67337"/>
                    <a:pt x="78850" y="46618"/>
                    <a:pt x="101869" y="32805"/>
                  </a:cubicBezTo>
                  <a:cubicBezTo>
                    <a:pt x="120288" y="18992"/>
                    <a:pt x="242295" y="12086"/>
                    <a:pt x="467905" y="1208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solidFill>
                <a:srgbClr val="FDFDF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C9DCDDC-2BCE-481D-9881-3B5DDA559D3B}"/>
                </a:ext>
              </a:extLst>
            </p:cNvPr>
            <p:cNvSpPr/>
            <p:nvPr/>
          </p:nvSpPr>
          <p:spPr>
            <a:xfrm>
              <a:off x="3376505" y="955180"/>
              <a:ext cx="732072" cy="856385"/>
            </a:xfrm>
            <a:custGeom>
              <a:avLst/>
              <a:gdLst>
                <a:gd name="connsiteX0" fmla="*/ 170932 w 732072"/>
                <a:gd name="connsiteY0" fmla="*/ 18992 h 856385"/>
                <a:gd name="connsiteX1" fmla="*/ 191651 w 732072"/>
                <a:gd name="connsiteY1" fmla="*/ 5180 h 856385"/>
                <a:gd name="connsiteX2" fmla="*/ 191651 w 732072"/>
                <a:gd name="connsiteY2" fmla="*/ 12086 h 856385"/>
                <a:gd name="connsiteX3" fmla="*/ 184745 w 732072"/>
                <a:gd name="connsiteY3" fmla="*/ 18992 h 856385"/>
                <a:gd name="connsiteX4" fmla="*/ 177838 w 732072"/>
                <a:gd name="connsiteY4" fmla="*/ 25899 h 856385"/>
                <a:gd name="connsiteX5" fmla="*/ 177838 w 732072"/>
                <a:gd name="connsiteY5" fmla="*/ 32805 h 856385"/>
                <a:gd name="connsiteX6" fmla="*/ 170932 w 732072"/>
                <a:gd name="connsiteY6" fmla="*/ 32805 h 856385"/>
                <a:gd name="connsiteX7" fmla="*/ 164026 w 732072"/>
                <a:gd name="connsiteY7" fmla="*/ 46618 h 856385"/>
                <a:gd name="connsiteX8" fmla="*/ 157119 w 732072"/>
                <a:gd name="connsiteY8" fmla="*/ 53524 h 856385"/>
                <a:gd name="connsiteX9" fmla="*/ 143307 w 732072"/>
                <a:gd name="connsiteY9" fmla="*/ 88056 h 856385"/>
                <a:gd name="connsiteX10" fmla="*/ 129494 w 732072"/>
                <a:gd name="connsiteY10" fmla="*/ 115681 h 856385"/>
                <a:gd name="connsiteX11" fmla="*/ 122588 w 732072"/>
                <a:gd name="connsiteY11" fmla="*/ 122587 h 856385"/>
                <a:gd name="connsiteX12" fmla="*/ 115681 w 732072"/>
                <a:gd name="connsiteY12" fmla="*/ 129494 h 856385"/>
                <a:gd name="connsiteX13" fmla="*/ 115681 w 732072"/>
                <a:gd name="connsiteY13" fmla="*/ 150213 h 856385"/>
                <a:gd name="connsiteX14" fmla="*/ 606032 w 732072"/>
                <a:gd name="connsiteY14" fmla="*/ 150213 h 856385"/>
                <a:gd name="connsiteX15" fmla="*/ 640563 w 732072"/>
                <a:gd name="connsiteY15" fmla="*/ 157119 h 856385"/>
                <a:gd name="connsiteX16" fmla="*/ 702721 w 732072"/>
                <a:gd name="connsiteY16" fmla="*/ 177838 h 856385"/>
                <a:gd name="connsiteX17" fmla="*/ 723440 w 732072"/>
                <a:gd name="connsiteY17" fmla="*/ 205463 h 856385"/>
                <a:gd name="connsiteX18" fmla="*/ 730346 w 732072"/>
                <a:gd name="connsiteY18" fmla="*/ 350496 h 856385"/>
                <a:gd name="connsiteX19" fmla="*/ 730346 w 732072"/>
                <a:gd name="connsiteY19" fmla="*/ 668188 h 856385"/>
                <a:gd name="connsiteX20" fmla="*/ 723440 w 732072"/>
                <a:gd name="connsiteY20" fmla="*/ 799408 h 856385"/>
                <a:gd name="connsiteX21" fmla="*/ 702721 w 732072"/>
                <a:gd name="connsiteY21" fmla="*/ 827033 h 856385"/>
                <a:gd name="connsiteX22" fmla="*/ 488624 w 732072"/>
                <a:gd name="connsiteY22" fmla="*/ 847752 h 856385"/>
                <a:gd name="connsiteX23" fmla="*/ 302153 w 732072"/>
                <a:gd name="connsiteY23" fmla="*/ 854659 h 856385"/>
                <a:gd name="connsiteX24" fmla="*/ 184745 w 732072"/>
                <a:gd name="connsiteY24" fmla="*/ 854659 h 856385"/>
                <a:gd name="connsiteX25" fmla="*/ 60431 w 732072"/>
                <a:gd name="connsiteY25" fmla="*/ 847752 h 856385"/>
                <a:gd name="connsiteX26" fmla="*/ 32805 w 732072"/>
                <a:gd name="connsiteY26" fmla="*/ 827033 h 856385"/>
                <a:gd name="connsiteX27" fmla="*/ 12086 w 732072"/>
                <a:gd name="connsiteY27" fmla="*/ 709626 h 856385"/>
                <a:gd name="connsiteX28" fmla="*/ 5180 w 732072"/>
                <a:gd name="connsiteY28" fmla="*/ 612937 h 856385"/>
                <a:gd name="connsiteX29" fmla="*/ 5180 w 732072"/>
                <a:gd name="connsiteY29" fmla="*/ 412653 h 856385"/>
                <a:gd name="connsiteX30" fmla="*/ 18992 w 732072"/>
                <a:gd name="connsiteY30" fmla="*/ 198557 h 856385"/>
                <a:gd name="connsiteX31" fmla="*/ 53524 w 732072"/>
                <a:gd name="connsiteY31" fmla="*/ 164025 h 856385"/>
                <a:gd name="connsiteX32" fmla="*/ 122588 w 732072"/>
                <a:gd name="connsiteY32" fmla="*/ 94962 h 856385"/>
                <a:gd name="connsiteX33" fmla="*/ 170932 w 732072"/>
                <a:gd name="connsiteY33" fmla="*/ 18992 h 85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32072" h="856385">
                  <a:moveTo>
                    <a:pt x="170932" y="18992"/>
                  </a:moveTo>
                  <a:lnTo>
                    <a:pt x="191651" y="5180"/>
                  </a:lnTo>
                  <a:lnTo>
                    <a:pt x="191651" y="12086"/>
                  </a:lnTo>
                  <a:cubicBezTo>
                    <a:pt x="187045" y="16693"/>
                    <a:pt x="184745" y="18992"/>
                    <a:pt x="184745" y="18992"/>
                  </a:cubicBezTo>
                  <a:cubicBezTo>
                    <a:pt x="184745" y="23599"/>
                    <a:pt x="182445" y="25899"/>
                    <a:pt x="177838" y="25899"/>
                  </a:cubicBezTo>
                  <a:lnTo>
                    <a:pt x="177838" y="32805"/>
                  </a:lnTo>
                  <a:cubicBezTo>
                    <a:pt x="173232" y="32805"/>
                    <a:pt x="170932" y="32805"/>
                    <a:pt x="170932" y="32805"/>
                  </a:cubicBezTo>
                  <a:cubicBezTo>
                    <a:pt x="170932" y="37412"/>
                    <a:pt x="168632" y="42011"/>
                    <a:pt x="164026" y="46618"/>
                  </a:cubicBezTo>
                  <a:lnTo>
                    <a:pt x="157119" y="53524"/>
                  </a:lnTo>
                  <a:cubicBezTo>
                    <a:pt x="157119" y="58131"/>
                    <a:pt x="152513" y="69637"/>
                    <a:pt x="143307" y="88056"/>
                  </a:cubicBezTo>
                  <a:lnTo>
                    <a:pt x="129494" y="115681"/>
                  </a:lnTo>
                  <a:lnTo>
                    <a:pt x="122588" y="122587"/>
                  </a:lnTo>
                  <a:lnTo>
                    <a:pt x="115681" y="129494"/>
                  </a:lnTo>
                  <a:lnTo>
                    <a:pt x="115681" y="150213"/>
                  </a:lnTo>
                  <a:lnTo>
                    <a:pt x="606032" y="150213"/>
                  </a:lnTo>
                  <a:lnTo>
                    <a:pt x="640563" y="157119"/>
                  </a:lnTo>
                  <a:cubicBezTo>
                    <a:pt x="668189" y="157119"/>
                    <a:pt x="688908" y="164025"/>
                    <a:pt x="702721" y="177838"/>
                  </a:cubicBezTo>
                  <a:cubicBezTo>
                    <a:pt x="716533" y="191651"/>
                    <a:pt x="723440" y="200857"/>
                    <a:pt x="723440" y="205463"/>
                  </a:cubicBezTo>
                  <a:cubicBezTo>
                    <a:pt x="723440" y="210070"/>
                    <a:pt x="725739" y="258414"/>
                    <a:pt x="730346" y="350496"/>
                  </a:cubicBezTo>
                  <a:lnTo>
                    <a:pt x="730346" y="668188"/>
                  </a:lnTo>
                  <a:cubicBezTo>
                    <a:pt x="725739" y="751064"/>
                    <a:pt x="723440" y="794802"/>
                    <a:pt x="723440" y="799408"/>
                  </a:cubicBezTo>
                  <a:cubicBezTo>
                    <a:pt x="723440" y="804015"/>
                    <a:pt x="716533" y="813221"/>
                    <a:pt x="702721" y="827033"/>
                  </a:cubicBezTo>
                  <a:cubicBezTo>
                    <a:pt x="688908" y="840846"/>
                    <a:pt x="617545" y="847752"/>
                    <a:pt x="488624" y="847752"/>
                  </a:cubicBezTo>
                  <a:lnTo>
                    <a:pt x="302153" y="854659"/>
                  </a:lnTo>
                  <a:lnTo>
                    <a:pt x="184745" y="854659"/>
                  </a:lnTo>
                  <a:cubicBezTo>
                    <a:pt x="106475" y="850052"/>
                    <a:pt x="65037" y="847752"/>
                    <a:pt x="60431" y="847752"/>
                  </a:cubicBezTo>
                  <a:cubicBezTo>
                    <a:pt x="55824" y="847752"/>
                    <a:pt x="46618" y="840846"/>
                    <a:pt x="32805" y="827033"/>
                  </a:cubicBezTo>
                  <a:cubicBezTo>
                    <a:pt x="23599" y="813221"/>
                    <a:pt x="16693" y="774083"/>
                    <a:pt x="12086" y="709626"/>
                  </a:cubicBezTo>
                  <a:lnTo>
                    <a:pt x="5180" y="612937"/>
                  </a:lnTo>
                  <a:lnTo>
                    <a:pt x="5180" y="412653"/>
                  </a:lnTo>
                  <a:cubicBezTo>
                    <a:pt x="5180" y="279133"/>
                    <a:pt x="9786" y="207763"/>
                    <a:pt x="18992" y="198557"/>
                  </a:cubicBezTo>
                  <a:cubicBezTo>
                    <a:pt x="18992" y="189351"/>
                    <a:pt x="30505" y="177838"/>
                    <a:pt x="53524" y="164025"/>
                  </a:cubicBezTo>
                  <a:cubicBezTo>
                    <a:pt x="76543" y="150213"/>
                    <a:pt x="99569" y="127194"/>
                    <a:pt x="122588" y="94962"/>
                  </a:cubicBezTo>
                  <a:cubicBezTo>
                    <a:pt x="145607" y="58131"/>
                    <a:pt x="161726" y="32805"/>
                    <a:pt x="170932" y="189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CF54309-B455-48AA-94C1-80743DFEEC7D}"/>
                </a:ext>
              </a:extLst>
            </p:cNvPr>
            <p:cNvSpPr/>
            <p:nvPr/>
          </p:nvSpPr>
          <p:spPr>
            <a:xfrm>
              <a:off x="5175606" y="1818472"/>
              <a:ext cx="393662" cy="386755"/>
            </a:xfrm>
            <a:custGeom>
              <a:avLst/>
              <a:gdLst>
                <a:gd name="connsiteX0" fmla="*/ 8635 w 393661"/>
                <a:gd name="connsiteY0" fmla="*/ 177838 h 386754"/>
                <a:gd name="connsiteX1" fmla="*/ 8635 w 393661"/>
                <a:gd name="connsiteY1" fmla="*/ 5180 h 386754"/>
                <a:gd name="connsiteX2" fmla="*/ 195106 w 393661"/>
                <a:gd name="connsiteY2" fmla="*/ 5180 h 386754"/>
                <a:gd name="connsiteX3" fmla="*/ 388484 w 393661"/>
                <a:gd name="connsiteY3" fmla="*/ 12086 h 386754"/>
                <a:gd name="connsiteX4" fmla="*/ 388484 w 393661"/>
                <a:gd name="connsiteY4" fmla="*/ 191651 h 386754"/>
                <a:gd name="connsiteX5" fmla="*/ 202012 w 393661"/>
                <a:gd name="connsiteY5" fmla="*/ 385028 h 386754"/>
                <a:gd name="connsiteX6" fmla="*/ 8635 w 393661"/>
                <a:gd name="connsiteY6" fmla="*/ 385028 h 386754"/>
                <a:gd name="connsiteX7" fmla="*/ 8635 w 393661"/>
                <a:gd name="connsiteY7" fmla="*/ 364309 h 386754"/>
                <a:gd name="connsiteX8" fmla="*/ 8635 w 393661"/>
                <a:gd name="connsiteY8" fmla="*/ 177838 h 38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661" h="386754">
                  <a:moveTo>
                    <a:pt x="8635" y="177838"/>
                  </a:moveTo>
                  <a:lnTo>
                    <a:pt x="8635" y="5180"/>
                  </a:lnTo>
                  <a:lnTo>
                    <a:pt x="195106" y="5180"/>
                  </a:lnTo>
                  <a:lnTo>
                    <a:pt x="388484" y="12086"/>
                  </a:lnTo>
                  <a:cubicBezTo>
                    <a:pt x="388484" y="12086"/>
                    <a:pt x="388484" y="71943"/>
                    <a:pt x="388484" y="191651"/>
                  </a:cubicBezTo>
                  <a:cubicBezTo>
                    <a:pt x="388484" y="315965"/>
                    <a:pt x="326326" y="380422"/>
                    <a:pt x="202012" y="385028"/>
                  </a:cubicBezTo>
                  <a:lnTo>
                    <a:pt x="8635" y="385028"/>
                  </a:lnTo>
                  <a:lnTo>
                    <a:pt x="8635" y="364309"/>
                  </a:lnTo>
                  <a:cubicBezTo>
                    <a:pt x="4028" y="350496"/>
                    <a:pt x="4028" y="288339"/>
                    <a:pt x="8635" y="177838"/>
                  </a:cubicBezTo>
                  <a:close/>
                </a:path>
              </a:pathLst>
            </a:custGeom>
            <a:solidFill>
              <a:srgbClr val="FDFDFC"/>
            </a:solidFill>
            <a:ln w="9525" cap="flat">
              <a:solidFill>
                <a:srgbClr val="FDFDF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F055823-2C1D-4A74-9078-B68C364171B9}"/>
                </a:ext>
              </a:extLst>
            </p:cNvPr>
            <p:cNvSpPr/>
            <p:nvPr/>
          </p:nvSpPr>
          <p:spPr>
            <a:xfrm>
              <a:off x="4364112" y="1231434"/>
              <a:ext cx="69063" cy="221003"/>
            </a:xfrm>
            <a:custGeom>
              <a:avLst/>
              <a:gdLst>
                <a:gd name="connsiteX0" fmla="*/ 53524 w 69063"/>
                <a:gd name="connsiteY0" fmla="*/ 32805 h 221002"/>
                <a:gd name="connsiteX1" fmla="*/ 60431 w 69063"/>
                <a:gd name="connsiteY1" fmla="*/ 74243 h 221002"/>
                <a:gd name="connsiteX2" fmla="*/ 67337 w 69063"/>
                <a:gd name="connsiteY2" fmla="*/ 157119 h 221002"/>
                <a:gd name="connsiteX3" fmla="*/ 67337 w 69063"/>
                <a:gd name="connsiteY3" fmla="*/ 212370 h 221002"/>
                <a:gd name="connsiteX4" fmla="*/ 39711 w 69063"/>
                <a:gd name="connsiteY4" fmla="*/ 212370 h 221002"/>
                <a:gd name="connsiteX5" fmla="*/ 12086 w 69063"/>
                <a:gd name="connsiteY5" fmla="*/ 212370 h 221002"/>
                <a:gd name="connsiteX6" fmla="*/ 12086 w 69063"/>
                <a:gd name="connsiteY6" fmla="*/ 136400 h 221002"/>
                <a:gd name="connsiteX7" fmla="*/ 5180 w 69063"/>
                <a:gd name="connsiteY7" fmla="*/ 53524 h 221002"/>
                <a:gd name="connsiteX8" fmla="*/ 5180 w 69063"/>
                <a:gd name="connsiteY8" fmla="*/ 32805 h 221002"/>
                <a:gd name="connsiteX9" fmla="*/ 12086 w 69063"/>
                <a:gd name="connsiteY9" fmla="*/ 18992 h 221002"/>
                <a:gd name="connsiteX10" fmla="*/ 32805 w 69063"/>
                <a:gd name="connsiteY10" fmla="*/ 5180 h 221002"/>
                <a:gd name="connsiteX11" fmla="*/ 46618 w 69063"/>
                <a:gd name="connsiteY11" fmla="*/ 18992 h 221002"/>
                <a:gd name="connsiteX12" fmla="*/ 53524 w 69063"/>
                <a:gd name="connsiteY12" fmla="*/ 32805 h 22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063" h="221002">
                  <a:moveTo>
                    <a:pt x="53524" y="32805"/>
                  </a:moveTo>
                  <a:lnTo>
                    <a:pt x="60431" y="74243"/>
                  </a:lnTo>
                  <a:cubicBezTo>
                    <a:pt x="65037" y="101868"/>
                    <a:pt x="67337" y="129494"/>
                    <a:pt x="67337" y="157119"/>
                  </a:cubicBezTo>
                  <a:lnTo>
                    <a:pt x="67337" y="212370"/>
                  </a:lnTo>
                  <a:cubicBezTo>
                    <a:pt x="67337" y="212370"/>
                    <a:pt x="58131" y="212370"/>
                    <a:pt x="39711" y="212370"/>
                  </a:cubicBezTo>
                  <a:cubicBezTo>
                    <a:pt x="21292" y="216976"/>
                    <a:pt x="12086" y="216976"/>
                    <a:pt x="12086" y="212370"/>
                  </a:cubicBezTo>
                  <a:lnTo>
                    <a:pt x="12086" y="136400"/>
                  </a:lnTo>
                  <a:cubicBezTo>
                    <a:pt x="12086" y="94962"/>
                    <a:pt x="9786" y="67337"/>
                    <a:pt x="5180" y="53524"/>
                  </a:cubicBezTo>
                  <a:lnTo>
                    <a:pt x="5180" y="32805"/>
                  </a:lnTo>
                  <a:lnTo>
                    <a:pt x="12086" y="18992"/>
                  </a:lnTo>
                  <a:cubicBezTo>
                    <a:pt x="21292" y="9786"/>
                    <a:pt x="28199" y="5180"/>
                    <a:pt x="32805" y="5180"/>
                  </a:cubicBezTo>
                  <a:cubicBezTo>
                    <a:pt x="37412" y="5180"/>
                    <a:pt x="42011" y="9786"/>
                    <a:pt x="46618" y="18992"/>
                  </a:cubicBezTo>
                  <a:cubicBezTo>
                    <a:pt x="51224" y="28199"/>
                    <a:pt x="53524" y="32805"/>
                    <a:pt x="53524" y="32805"/>
                  </a:cubicBezTo>
                  <a:close/>
                </a:path>
              </a:pathLst>
            </a:custGeom>
            <a:solidFill>
              <a:srgbClr val="1A1A19"/>
            </a:solidFill>
            <a:ln w="9525" cap="flat">
              <a:solidFill>
                <a:srgbClr val="1A1A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D16E83C-4364-4D64-B863-8972734E508B}"/>
                </a:ext>
              </a:extLst>
            </p:cNvPr>
            <p:cNvSpPr/>
            <p:nvPr/>
          </p:nvSpPr>
          <p:spPr>
            <a:xfrm>
              <a:off x="1737399" y="513175"/>
              <a:ext cx="663009" cy="966887"/>
            </a:xfrm>
            <a:custGeom>
              <a:avLst/>
              <a:gdLst>
                <a:gd name="connsiteX0" fmla="*/ 332081 w 663009"/>
                <a:gd name="connsiteY0" fmla="*/ 5180 h 966886"/>
                <a:gd name="connsiteX1" fmla="*/ 594522 w 663009"/>
                <a:gd name="connsiteY1" fmla="*/ 18992 h 966886"/>
                <a:gd name="connsiteX2" fmla="*/ 635960 w 663009"/>
                <a:gd name="connsiteY2" fmla="*/ 94962 h 966886"/>
                <a:gd name="connsiteX3" fmla="*/ 663585 w 663009"/>
                <a:gd name="connsiteY3" fmla="*/ 488623 h 966886"/>
                <a:gd name="connsiteX4" fmla="*/ 649772 w 663009"/>
                <a:gd name="connsiteY4" fmla="*/ 861565 h 966886"/>
                <a:gd name="connsiteX5" fmla="*/ 608334 w 663009"/>
                <a:gd name="connsiteY5" fmla="*/ 930628 h 966886"/>
                <a:gd name="connsiteX6" fmla="*/ 345893 w 663009"/>
                <a:gd name="connsiteY6" fmla="*/ 965160 h 966886"/>
                <a:gd name="connsiteX7" fmla="*/ 83452 w 663009"/>
                <a:gd name="connsiteY7" fmla="*/ 944441 h 966886"/>
                <a:gd name="connsiteX8" fmla="*/ 35108 w 663009"/>
                <a:gd name="connsiteY8" fmla="*/ 875378 h 966886"/>
                <a:gd name="connsiteX9" fmla="*/ 7482 w 663009"/>
                <a:gd name="connsiteY9" fmla="*/ 502436 h 966886"/>
                <a:gd name="connsiteX10" fmla="*/ 14389 w 663009"/>
                <a:gd name="connsiteY10" fmla="*/ 143306 h 966886"/>
                <a:gd name="connsiteX11" fmla="*/ 42014 w 663009"/>
                <a:gd name="connsiteY11" fmla="*/ 60430 h 966886"/>
                <a:gd name="connsiteX12" fmla="*/ 83452 w 663009"/>
                <a:gd name="connsiteY12" fmla="*/ 5180 h 966886"/>
                <a:gd name="connsiteX13" fmla="*/ 332081 w 663009"/>
                <a:gd name="connsiteY13" fmla="*/ 5180 h 966886"/>
                <a:gd name="connsiteX14" fmla="*/ 145609 w 663009"/>
                <a:gd name="connsiteY14" fmla="*/ 481717 h 966886"/>
                <a:gd name="connsiteX15" fmla="*/ 145609 w 663009"/>
                <a:gd name="connsiteY15" fmla="*/ 198557 h 966886"/>
                <a:gd name="connsiteX16" fmla="*/ 332081 w 663009"/>
                <a:gd name="connsiteY16" fmla="*/ 198557 h 966886"/>
                <a:gd name="connsiteX17" fmla="*/ 525458 w 663009"/>
                <a:gd name="connsiteY17" fmla="*/ 474810 h 966886"/>
                <a:gd name="connsiteX18" fmla="*/ 525458 w 663009"/>
                <a:gd name="connsiteY18" fmla="*/ 757970 h 966886"/>
                <a:gd name="connsiteX19" fmla="*/ 525458 w 663009"/>
                <a:gd name="connsiteY19" fmla="*/ 764876 h 966886"/>
                <a:gd name="connsiteX20" fmla="*/ 145609 w 663009"/>
                <a:gd name="connsiteY20" fmla="*/ 764876 h 966886"/>
                <a:gd name="connsiteX21" fmla="*/ 145609 w 663009"/>
                <a:gd name="connsiteY21" fmla="*/ 757970 h 966886"/>
                <a:gd name="connsiteX22" fmla="*/ 145609 w 663009"/>
                <a:gd name="connsiteY22" fmla="*/ 481717 h 96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3009" h="966886">
                  <a:moveTo>
                    <a:pt x="332081" y="5180"/>
                  </a:moveTo>
                  <a:cubicBezTo>
                    <a:pt x="497833" y="5180"/>
                    <a:pt x="585315" y="9784"/>
                    <a:pt x="594522" y="18992"/>
                  </a:cubicBezTo>
                  <a:cubicBezTo>
                    <a:pt x="608334" y="28201"/>
                    <a:pt x="622147" y="53524"/>
                    <a:pt x="635960" y="94962"/>
                  </a:cubicBezTo>
                  <a:cubicBezTo>
                    <a:pt x="654379" y="131796"/>
                    <a:pt x="663585" y="263016"/>
                    <a:pt x="663585" y="488623"/>
                  </a:cubicBezTo>
                  <a:cubicBezTo>
                    <a:pt x="663585" y="709626"/>
                    <a:pt x="658979" y="833940"/>
                    <a:pt x="649772" y="861565"/>
                  </a:cubicBezTo>
                  <a:cubicBezTo>
                    <a:pt x="640566" y="884584"/>
                    <a:pt x="626754" y="907610"/>
                    <a:pt x="608334" y="930628"/>
                  </a:cubicBezTo>
                  <a:cubicBezTo>
                    <a:pt x="589915" y="949048"/>
                    <a:pt x="502439" y="960554"/>
                    <a:pt x="345893" y="965160"/>
                  </a:cubicBezTo>
                  <a:cubicBezTo>
                    <a:pt x="184748" y="969767"/>
                    <a:pt x="97265" y="962860"/>
                    <a:pt x="83452" y="944441"/>
                  </a:cubicBezTo>
                  <a:cubicBezTo>
                    <a:pt x="65033" y="935235"/>
                    <a:pt x="48920" y="912209"/>
                    <a:pt x="35108" y="875378"/>
                  </a:cubicBezTo>
                  <a:cubicBezTo>
                    <a:pt x="21295" y="838546"/>
                    <a:pt x="12089" y="714232"/>
                    <a:pt x="7482" y="502436"/>
                  </a:cubicBezTo>
                  <a:cubicBezTo>
                    <a:pt x="2876" y="286038"/>
                    <a:pt x="5183" y="166327"/>
                    <a:pt x="14389" y="143306"/>
                  </a:cubicBezTo>
                  <a:cubicBezTo>
                    <a:pt x="14389" y="124889"/>
                    <a:pt x="23595" y="97264"/>
                    <a:pt x="42014" y="60430"/>
                  </a:cubicBezTo>
                  <a:cubicBezTo>
                    <a:pt x="60433" y="28201"/>
                    <a:pt x="74246" y="9784"/>
                    <a:pt x="83452" y="5180"/>
                  </a:cubicBezTo>
                  <a:cubicBezTo>
                    <a:pt x="88059" y="5180"/>
                    <a:pt x="170935" y="5180"/>
                    <a:pt x="332081" y="5180"/>
                  </a:cubicBezTo>
                  <a:close/>
                  <a:moveTo>
                    <a:pt x="145609" y="481717"/>
                  </a:moveTo>
                  <a:lnTo>
                    <a:pt x="145609" y="198557"/>
                  </a:lnTo>
                  <a:lnTo>
                    <a:pt x="332081" y="198557"/>
                  </a:lnTo>
                  <a:cubicBezTo>
                    <a:pt x="461001" y="198557"/>
                    <a:pt x="525458" y="290641"/>
                    <a:pt x="525458" y="474810"/>
                  </a:cubicBezTo>
                  <a:cubicBezTo>
                    <a:pt x="525458" y="658982"/>
                    <a:pt x="525458" y="753364"/>
                    <a:pt x="525458" y="757970"/>
                  </a:cubicBezTo>
                  <a:lnTo>
                    <a:pt x="525458" y="764876"/>
                  </a:lnTo>
                  <a:lnTo>
                    <a:pt x="145609" y="764876"/>
                  </a:lnTo>
                  <a:lnTo>
                    <a:pt x="145609" y="757970"/>
                  </a:lnTo>
                  <a:cubicBezTo>
                    <a:pt x="141003" y="757970"/>
                    <a:pt x="141003" y="665888"/>
                    <a:pt x="145609" y="48171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F1546D6-D69D-4079-86B8-0BB317361BB4}"/>
                </a:ext>
              </a:extLst>
            </p:cNvPr>
            <p:cNvSpPr/>
            <p:nvPr/>
          </p:nvSpPr>
          <p:spPr>
            <a:xfrm>
              <a:off x="3977357" y="1804659"/>
              <a:ext cx="296973" cy="290066"/>
            </a:xfrm>
            <a:custGeom>
              <a:avLst/>
              <a:gdLst>
                <a:gd name="connsiteX0" fmla="*/ 246902 w 296972"/>
                <a:gd name="connsiteY0" fmla="*/ 5180 h 290066"/>
                <a:gd name="connsiteX1" fmla="*/ 253808 w 296972"/>
                <a:gd name="connsiteY1" fmla="*/ 5180 h 290066"/>
                <a:gd name="connsiteX2" fmla="*/ 260714 w 296972"/>
                <a:gd name="connsiteY2" fmla="*/ 12086 h 290066"/>
                <a:gd name="connsiteX3" fmla="*/ 281434 w 296972"/>
                <a:gd name="connsiteY3" fmla="*/ 25899 h 290066"/>
                <a:gd name="connsiteX4" fmla="*/ 295246 w 296972"/>
                <a:gd name="connsiteY4" fmla="*/ 39711 h 290066"/>
                <a:gd name="connsiteX5" fmla="*/ 295246 w 296972"/>
                <a:gd name="connsiteY5" fmla="*/ 53524 h 290066"/>
                <a:gd name="connsiteX6" fmla="*/ 274527 w 296972"/>
                <a:gd name="connsiteY6" fmla="*/ 67337 h 290066"/>
                <a:gd name="connsiteX7" fmla="*/ 164026 w 296972"/>
                <a:gd name="connsiteY7" fmla="*/ 177838 h 290066"/>
                <a:gd name="connsiteX8" fmla="*/ 67337 w 296972"/>
                <a:gd name="connsiteY8" fmla="*/ 267620 h 290066"/>
                <a:gd name="connsiteX9" fmla="*/ 67337 w 296972"/>
                <a:gd name="connsiteY9" fmla="*/ 274527 h 290066"/>
                <a:gd name="connsiteX10" fmla="*/ 60431 w 296972"/>
                <a:gd name="connsiteY10" fmla="*/ 274527 h 290066"/>
                <a:gd name="connsiteX11" fmla="*/ 60431 w 296972"/>
                <a:gd name="connsiteY11" fmla="*/ 281433 h 290066"/>
                <a:gd name="connsiteX12" fmla="*/ 53524 w 296972"/>
                <a:gd name="connsiteY12" fmla="*/ 281433 h 290066"/>
                <a:gd name="connsiteX13" fmla="*/ 53524 w 296972"/>
                <a:gd name="connsiteY13" fmla="*/ 288339 h 290066"/>
                <a:gd name="connsiteX14" fmla="*/ 39711 w 296972"/>
                <a:gd name="connsiteY14" fmla="*/ 288339 h 290066"/>
                <a:gd name="connsiteX15" fmla="*/ 32805 w 296972"/>
                <a:gd name="connsiteY15" fmla="*/ 281433 h 290066"/>
                <a:gd name="connsiteX16" fmla="*/ 25899 w 296972"/>
                <a:gd name="connsiteY16" fmla="*/ 274527 h 290066"/>
                <a:gd name="connsiteX17" fmla="*/ 18992 w 296972"/>
                <a:gd name="connsiteY17" fmla="*/ 267620 h 290066"/>
                <a:gd name="connsiteX18" fmla="*/ 12086 w 296972"/>
                <a:gd name="connsiteY18" fmla="*/ 260714 h 290066"/>
                <a:gd name="connsiteX19" fmla="*/ 12086 w 296972"/>
                <a:gd name="connsiteY19" fmla="*/ 246901 h 290066"/>
                <a:gd name="connsiteX20" fmla="*/ 5180 w 296972"/>
                <a:gd name="connsiteY20" fmla="*/ 246901 h 290066"/>
                <a:gd name="connsiteX21" fmla="*/ 5180 w 296972"/>
                <a:gd name="connsiteY21" fmla="*/ 239995 h 290066"/>
                <a:gd name="connsiteX22" fmla="*/ 12086 w 296972"/>
                <a:gd name="connsiteY22" fmla="*/ 239995 h 290066"/>
                <a:gd name="connsiteX23" fmla="*/ 12086 w 296972"/>
                <a:gd name="connsiteY23" fmla="*/ 233089 h 290066"/>
                <a:gd name="connsiteX24" fmla="*/ 18992 w 296972"/>
                <a:gd name="connsiteY24" fmla="*/ 233089 h 290066"/>
                <a:gd name="connsiteX25" fmla="*/ 18992 w 296972"/>
                <a:gd name="connsiteY25" fmla="*/ 226182 h 290066"/>
                <a:gd name="connsiteX26" fmla="*/ 25899 w 296972"/>
                <a:gd name="connsiteY26" fmla="*/ 226182 h 290066"/>
                <a:gd name="connsiteX27" fmla="*/ 25899 w 296972"/>
                <a:gd name="connsiteY27" fmla="*/ 219276 h 290066"/>
                <a:gd name="connsiteX28" fmla="*/ 122588 w 296972"/>
                <a:gd name="connsiteY28" fmla="*/ 129494 h 290066"/>
                <a:gd name="connsiteX29" fmla="*/ 233089 w 296972"/>
                <a:gd name="connsiteY29" fmla="*/ 25899 h 290066"/>
                <a:gd name="connsiteX30" fmla="*/ 246902 w 296972"/>
                <a:gd name="connsiteY30" fmla="*/ 5180 h 29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6972" h="290066">
                  <a:moveTo>
                    <a:pt x="246902" y="5180"/>
                  </a:moveTo>
                  <a:lnTo>
                    <a:pt x="253808" y="5180"/>
                  </a:lnTo>
                  <a:lnTo>
                    <a:pt x="260714" y="12086"/>
                  </a:lnTo>
                  <a:cubicBezTo>
                    <a:pt x="269921" y="16693"/>
                    <a:pt x="276827" y="21292"/>
                    <a:pt x="281434" y="25899"/>
                  </a:cubicBezTo>
                  <a:cubicBezTo>
                    <a:pt x="290640" y="25899"/>
                    <a:pt x="295246" y="30505"/>
                    <a:pt x="295246" y="39711"/>
                  </a:cubicBezTo>
                  <a:lnTo>
                    <a:pt x="295246" y="53524"/>
                  </a:lnTo>
                  <a:cubicBezTo>
                    <a:pt x="290640" y="53524"/>
                    <a:pt x="283733" y="58131"/>
                    <a:pt x="274527" y="67337"/>
                  </a:cubicBezTo>
                  <a:cubicBezTo>
                    <a:pt x="265321" y="81149"/>
                    <a:pt x="228483" y="117981"/>
                    <a:pt x="164026" y="177838"/>
                  </a:cubicBezTo>
                  <a:lnTo>
                    <a:pt x="67337" y="267620"/>
                  </a:lnTo>
                  <a:lnTo>
                    <a:pt x="67337" y="274527"/>
                  </a:lnTo>
                  <a:lnTo>
                    <a:pt x="60431" y="274527"/>
                  </a:lnTo>
                  <a:lnTo>
                    <a:pt x="60431" y="281433"/>
                  </a:lnTo>
                  <a:lnTo>
                    <a:pt x="53524" y="281433"/>
                  </a:lnTo>
                  <a:lnTo>
                    <a:pt x="53524" y="288339"/>
                  </a:lnTo>
                  <a:lnTo>
                    <a:pt x="39711" y="288339"/>
                  </a:lnTo>
                  <a:lnTo>
                    <a:pt x="32805" y="281433"/>
                  </a:lnTo>
                  <a:lnTo>
                    <a:pt x="25899" y="274527"/>
                  </a:lnTo>
                  <a:lnTo>
                    <a:pt x="18992" y="267620"/>
                  </a:lnTo>
                  <a:lnTo>
                    <a:pt x="12086" y="260714"/>
                  </a:lnTo>
                  <a:lnTo>
                    <a:pt x="12086" y="246901"/>
                  </a:lnTo>
                  <a:lnTo>
                    <a:pt x="5180" y="246901"/>
                  </a:lnTo>
                  <a:lnTo>
                    <a:pt x="5180" y="239995"/>
                  </a:lnTo>
                  <a:lnTo>
                    <a:pt x="12086" y="239995"/>
                  </a:lnTo>
                  <a:lnTo>
                    <a:pt x="12086" y="233089"/>
                  </a:lnTo>
                  <a:lnTo>
                    <a:pt x="18992" y="233089"/>
                  </a:lnTo>
                  <a:lnTo>
                    <a:pt x="18992" y="226182"/>
                  </a:lnTo>
                  <a:lnTo>
                    <a:pt x="25899" y="226182"/>
                  </a:lnTo>
                  <a:lnTo>
                    <a:pt x="25899" y="219276"/>
                  </a:lnTo>
                  <a:lnTo>
                    <a:pt x="122588" y="129494"/>
                  </a:lnTo>
                  <a:cubicBezTo>
                    <a:pt x="187045" y="69637"/>
                    <a:pt x="223883" y="35105"/>
                    <a:pt x="233089" y="25899"/>
                  </a:cubicBezTo>
                  <a:cubicBezTo>
                    <a:pt x="242295" y="16693"/>
                    <a:pt x="246902" y="9786"/>
                    <a:pt x="246902" y="5180"/>
                  </a:cubicBezTo>
                  <a:close/>
                </a:path>
              </a:pathLst>
            </a:custGeom>
            <a:solidFill>
              <a:srgbClr val="141414"/>
            </a:solidFill>
            <a:ln w="9525" cap="flat">
              <a:solidFill>
                <a:srgbClr val="14141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9DBAB87-FFFE-4976-A1EC-4C289DD1D838}"/>
                </a:ext>
              </a:extLst>
            </p:cNvPr>
            <p:cNvSpPr/>
            <p:nvPr/>
          </p:nvSpPr>
          <p:spPr>
            <a:xfrm>
              <a:off x="3487007" y="810147"/>
              <a:ext cx="435100" cy="296972"/>
            </a:xfrm>
            <a:custGeom>
              <a:avLst/>
              <a:gdLst>
                <a:gd name="connsiteX0" fmla="*/ 281434 w 435099"/>
                <a:gd name="connsiteY0" fmla="*/ 5180 h 296972"/>
                <a:gd name="connsiteX1" fmla="*/ 295246 w 435099"/>
                <a:gd name="connsiteY1" fmla="*/ 5180 h 296972"/>
                <a:gd name="connsiteX2" fmla="*/ 295246 w 435099"/>
                <a:gd name="connsiteY2" fmla="*/ 12086 h 296972"/>
                <a:gd name="connsiteX3" fmla="*/ 302153 w 435099"/>
                <a:gd name="connsiteY3" fmla="*/ 12086 h 296972"/>
                <a:gd name="connsiteX4" fmla="*/ 302153 w 435099"/>
                <a:gd name="connsiteY4" fmla="*/ 5180 h 296972"/>
                <a:gd name="connsiteX5" fmla="*/ 364310 w 435099"/>
                <a:gd name="connsiteY5" fmla="*/ 5180 h 296972"/>
                <a:gd name="connsiteX6" fmla="*/ 433373 w 435099"/>
                <a:gd name="connsiteY6" fmla="*/ 12086 h 296972"/>
                <a:gd name="connsiteX7" fmla="*/ 433373 w 435099"/>
                <a:gd name="connsiteY7" fmla="*/ 295246 h 296972"/>
                <a:gd name="connsiteX8" fmla="*/ 5180 w 435099"/>
                <a:gd name="connsiteY8" fmla="*/ 295246 h 296972"/>
                <a:gd name="connsiteX9" fmla="*/ 5180 w 435099"/>
                <a:gd name="connsiteY9" fmla="*/ 274527 h 296972"/>
                <a:gd name="connsiteX10" fmla="*/ 12086 w 435099"/>
                <a:gd name="connsiteY10" fmla="*/ 267620 h 296972"/>
                <a:gd name="connsiteX11" fmla="*/ 18992 w 435099"/>
                <a:gd name="connsiteY11" fmla="*/ 260714 h 296972"/>
                <a:gd name="connsiteX12" fmla="*/ 32805 w 435099"/>
                <a:gd name="connsiteY12" fmla="*/ 233089 h 296972"/>
                <a:gd name="connsiteX13" fmla="*/ 46618 w 435099"/>
                <a:gd name="connsiteY13" fmla="*/ 198557 h 296972"/>
                <a:gd name="connsiteX14" fmla="*/ 53524 w 435099"/>
                <a:gd name="connsiteY14" fmla="*/ 191651 h 296972"/>
                <a:gd name="connsiteX15" fmla="*/ 60431 w 435099"/>
                <a:gd name="connsiteY15" fmla="*/ 177838 h 296972"/>
                <a:gd name="connsiteX16" fmla="*/ 67337 w 435099"/>
                <a:gd name="connsiteY16" fmla="*/ 177838 h 296972"/>
                <a:gd name="connsiteX17" fmla="*/ 67337 w 435099"/>
                <a:gd name="connsiteY17" fmla="*/ 170932 h 296972"/>
                <a:gd name="connsiteX18" fmla="*/ 74243 w 435099"/>
                <a:gd name="connsiteY18" fmla="*/ 164025 h 296972"/>
                <a:gd name="connsiteX19" fmla="*/ 74243 w 435099"/>
                <a:gd name="connsiteY19" fmla="*/ 157119 h 296972"/>
                <a:gd name="connsiteX20" fmla="*/ 81150 w 435099"/>
                <a:gd name="connsiteY20" fmla="*/ 150213 h 296972"/>
                <a:gd name="connsiteX21" fmla="*/ 101869 w 435099"/>
                <a:gd name="connsiteY21" fmla="*/ 129494 h 296972"/>
                <a:gd name="connsiteX22" fmla="*/ 136400 w 435099"/>
                <a:gd name="connsiteY22" fmla="*/ 94962 h 296972"/>
                <a:gd name="connsiteX23" fmla="*/ 191651 w 435099"/>
                <a:gd name="connsiteY23" fmla="*/ 53524 h 296972"/>
                <a:gd name="connsiteX24" fmla="*/ 253808 w 435099"/>
                <a:gd name="connsiteY24" fmla="*/ 12086 h 296972"/>
                <a:gd name="connsiteX25" fmla="*/ 281434 w 435099"/>
                <a:gd name="connsiteY25" fmla="*/ 5180 h 29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5099" h="296972">
                  <a:moveTo>
                    <a:pt x="281434" y="5180"/>
                  </a:moveTo>
                  <a:lnTo>
                    <a:pt x="295246" y="5180"/>
                  </a:lnTo>
                  <a:lnTo>
                    <a:pt x="295246" y="12086"/>
                  </a:lnTo>
                  <a:cubicBezTo>
                    <a:pt x="295246" y="12086"/>
                    <a:pt x="297546" y="12086"/>
                    <a:pt x="302153" y="12086"/>
                  </a:cubicBezTo>
                  <a:lnTo>
                    <a:pt x="302153" y="5180"/>
                  </a:lnTo>
                  <a:lnTo>
                    <a:pt x="364310" y="5180"/>
                  </a:lnTo>
                  <a:lnTo>
                    <a:pt x="433373" y="12086"/>
                  </a:lnTo>
                  <a:lnTo>
                    <a:pt x="433373" y="295246"/>
                  </a:lnTo>
                  <a:lnTo>
                    <a:pt x="5180" y="295246"/>
                  </a:lnTo>
                  <a:lnTo>
                    <a:pt x="5180" y="274527"/>
                  </a:lnTo>
                  <a:lnTo>
                    <a:pt x="12086" y="267620"/>
                  </a:lnTo>
                  <a:lnTo>
                    <a:pt x="18992" y="260714"/>
                  </a:lnTo>
                  <a:lnTo>
                    <a:pt x="32805" y="233089"/>
                  </a:lnTo>
                  <a:cubicBezTo>
                    <a:pt x="42011" y="214670"/>
                    <a:pt x="46618" y="203164"/>
                    <a:pt x="46618" y="198557"/>
                  </a:cubicBezTo>
                  <a:lnTo>
                    <a:pt x="53524" y="191651"/>
                  </a:lnTo>
                  <a:cubicBezTo>
                    <a:pt x="58131" y="187044"/>
                    <a:pt x="60431" y="182445"/>
                    <a:pt x="60431" y="177838"/>
                  </a:cubicBezTo>
                  <a:cubicBezTo>
                    <a:pt x="60431" y="177838"/>
                    <a:pt x="62730" y="177838"/>
                    <a:pt x="67337" y="177838"/>
                  </a:cubicBezTo>
                  <a:lnTo>
                    <a:pt x="67337" y="170932"/>
                  </a:lnTo>
                  <a:cubicBezTo>
                    <a:pt x="71943" y="170932"/>
                    <a:pt x="74243" y="168632"/>
                    <a:pt x="74243" y="164025"/>
                  </a:cubicBezTo>
                  <a:lnTo>
                    <a:pt x="74243" y="157119"/>
                  </a:lnTo>
                  <a:cubicBezTo>
                    <a:pt x="74243" y="157119"/>
                    <a:pt x="76543" y="154819"/>
                    <a:pt x="81150" y="150213"/>
                  </a:cubicBezTo>
                  <a:lnTo>
                    <a:pt x="101869" y="129494"/>
                  </a:lnTo>
                  <a:cubicBezTo>
                    <a:pt x="120288" y="115681"/>
                    <a:pt x="131794" y="104168"/>
                    <a:pt x="136400" y="94962"/>
                  </a:cubicBezTo>
                  <a:cubicBezTo>
                    <a:pt x="141007" y="85756"/>
                    <a:pt x="159419" y="71943"/>
                    <a:pt x="191651" y="53524"/>
                  </a:cubicBezTo>
                  <a:cubicBezTo>
                    <a:pt x="223883" y="35107"/>
                    <a:pt x="244602" y="21294"/>
                    <a:pt x="253808" y="12086"/>
                  </a:cubicBezTo>
                  <a:cubicBezTo>
                    <a:pt x="267621" y="12086"/>
                    <a:pt x="276827" y="9784"/>
                    <a:pt x="281434" y="5180"/>
                  </a:cubicBezTo>
                  <a:close/>
                </a:path>
              </a:pathLst>
            </a:custGeom>
            <a:solidFill>
              <a:srgbClr val="F5F7F7"/>
            </a:solidFill>
            <a:ln w="9525" cap="flat">
              <a:solidFill>
                <a:srgbClr val="F5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C51CD99-8529-489E-9361-97FEFE7FCF94}"/>
                </a:ext>
              </a:extLst>
            </p:cNvPr>
            <p:cNvSpPr/>
            <p:nvPr/>
          </p:nvSpPr>
          <p:spPr>
            <a:xfrm>
              <a:off x="2029768" y="3123769"/>
              <a:ext cx="669915" cy="669914"/>
            </a:xfrm>
            <a:custGeom>
              <a:avLst/>
              <a:gdLst>
                <a:gd name="connsiteX0" fmla="*/ 364310 w 669915"/>
                <a:gd name="connsiteY0" fmla="*/ 668188 h 669914"/>
                <a:gd name="connsiteX1" fmla="*/ 170932 w 669915"/>
                <a:gd name="connsiteY1" fmla="*/ 668188 h 669914"/>
                <a:gd name="connsiteX2" fmla="*/ 164026 w 669915"/>
                <a:gd name="connsiteY2" fmla="*/ 661281 h 669914"/>
                <a:gd name="connsiteX3" fmla="*/ 164026 w 669915"/>
                <a:gd name="connsiteY3" fmla="*/ 585312 h 669914"/>
                <a:gd name="connsiteX4" fmla="*/ 170932 w 669915"/>
                <a:gd name="connsiteY4" fmla="*/ 585312 h 669914"/>
                <a:gd name="connsiteX5" fmla="*/ 170932 w 669915"/>
                <a:gd name="connsiteY5" fmla="*/ 578405 h 669914"/>
                <a:gd name="connsiteX6" fmla="*/ 357403 w 669915"/>
                <a:gd name="connsiteY6" fmla="*/ 578405 h 669914"/>
                <a:gd name="connsiteX7" fmla="*/ 564594 w 669915"/>
                <a:gd name="connsiteY7" fmla="*/ 557686 h 669914"/>
                <a:gd name="connsiteX8" fmla="*/ 585313 w 669915"/>
                <a:gd name="connsiteY8" fmla="*/ 343590 h 669914"/>
                <a:gd name="connsiteX9" fmla="*/ 578406 w 669915"/>
                <a:gd name="connsiteY9" fmla="*/ 122587 h 669914"/>
                <a:gd name="connsiteX10" fmla="*/ 343591 w 669915"/>
                <a:gd name="connsiteY10" fmla="*/ 94962 h 669914"/>
                <a:gd name="connsiteX11" fmla="*/ 108775 w 669915"/>
                <a:gd name="connsiteY11" fmla="*/ 108775 h 669914"/>
                <a:gd name="connsiteX12" fmla="*/ 94962 w 669915"/>
                <a:gd name="connsiteY12" fmla="*/ 260714 h 669914"/>
                <a:gd name="connsiteX13" fmla="*/ 88056 w 669915"/>
                <a:gd name="connsiteY13" fmla="*/ 398841 h 669914"/>
                <a:gd name="connsiteX14" fmla="*/ 12086 w 669915"/>
                <a:gd name="connsiteY14" fmla="*/ 398841 h 669914"/>
                <a:gd name="connsiteX15" fmla="*/ 12086 w 669915"/>
                <a:gd name="connsiteY15" fmla="*/ 385028 h 669914"/>
                <a:gd name="connsiteX16" fmla="*/ 5180 w 669915"/>
                <a:gd name="connsiteY16" fmla="*/ 385028 h 669914"/>
                <a:gd name="connsiteX17" fmla="*/ 12086 w 669915"/>
                <a:gd name="connsiteY17" fmla="*/ 253808 h 669914"/>
                <a:gd name="connsiteX18" fmla="*/ 32805 w 669915"/>
                <a:gd name="connsiteY18" fmla="*/ 81149 h 669914"/>
                <a:gd name="connsiteX19" fmla="*/ 53524 w 669915"/>
                <a:gd name="connsiteY19" fmla="*/ 32805 h 669914"/>
                <a:gd name="connsiteX20" fmla="*/ 88056 w 669915"/>
                <a:gd name="connsiteY20" fmla="*/ 12086 h 669914"/>
                <a:gd name="connsiteX21" fmla="*/ 343591 w 669915"/>
                <a:gd name="connsiteY21" fmla="*/ 5180 h 669914"/>
                <a:gd name="connsiteX22" fmla="*/ 606032 w 669915"/>
                <a:gd name="connsiteY22" fmla="*/ 32805 h 669914"/>
                <a:gd name="connsiteX23" fmla="*/ 654376 w 669915"/>
                <a:gd name="connsiteY23" fmla="*/ 94962 h 669914"/>
                <a:gd name="connsiteX24" fmla="*/ 668189 w 669915"/>
                <a:gd name="connsiteY24" fmla="*/ 350496 h 669914"/>
                <a:gd name="connsiteX25" fmla="*/ 647470 w 669915"/>
                <a:gd name="connsiteY25" fmla="*/ 592218 h 669914"/>
                <a:gd name="connsiteX26" fmla="*/ 606032 w 669915"/>
                <a:gd name="connsiteY26" fmla="*/ 640562 h 669914"/>
                <a:gd name="connsiteX27" fmla="*/ 571500 w 669915"/>
                <a:gd name="connsiteY27" fmla="*/ 661281 h 669914"/>
                <a:gd name="connsiteX28" fmla="*/ 364310 w 669915"/>
                <a:gd name="connsiteY28" fmla="*/ 668188 h 66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69915" h="669914">
                  <a:moveTo>
                    <a:pt x="364310" y="668188"/>
                  </a:moveTo>
                  <a:lnTo>
                    <a:pt x="170932" y="668188"/>
                  </a:lnTo>
                  <a:lnTo>
                    <a:pt x="164026" y="661281"/>
                  </a:lnTo>
                  <a:lnTo>
                    <a:pt x="164026" y="585312"/>
                  </a:lnTo>
                  <a:lnTo>
                    <a:pt x="170932" y="585312"/>
                  </a:lnTo>
                  <a:lnTo>
                    <a:pt x="170932" y="578405"/>
                  </a:lnTo>
                  <a:lnTo>
                    <a:pt x="357403" y="578405"/>
                  </a:lnTo>
                  <a:cubicBezTo>
                    <a:pt x="486324" y="573799"/>
                    <a:pt x="555387" y="566893"/>
                    <a:pt x="564594" y="557686"/>
                  </a:cubicBezTo>
                  <a:cubicBezTo>
                    <a:pt x="573800" y="543874"/>
                    <a:pt x="580706" y="472511"/>
                    <a:pt x="585313" y="343590"/>
                  </a:cubicBezTo>
                  <a:cubicBezTo>
                    <a:pt x="589919" y="214670"/>
                    <a:pt x="587613" y="141007"/>
                    <a:pt x="578406" y="122587"/>
                  </a:cubicBezTo>
                  <a:cubicBezTo>
                    <a:pt x="569200" y="108775"/>
                    <a:pt x="490924" y="99569"/>
                    <a:pt x="343591" y="94962"/>
                  </a:cubicBezTo>
                  <a:cubicBezTo>
                    <a:pt x="196258" y="90356"/>
                    <a:pt x="117981" y="94962"/>
                    <a:pt x="108775" y="108775"/>
                  </a:cubicBezTo>
                  <a:cubicBezTo>
                    <a:pt x="99569" y="117981"/>
                    <a:pt x="94962" y="168632"/>
                    <a:pt x="94962" y="260714"/>
                  </a:cubicBezTo>
                  <a:lnTo>
                    <a:pt x="88056" y="398841"/>
                  </a:lnTo>
                  <a:lnTo>
                    <a:pt x="12086" y="398841"/>
                  </a:lnTo>
                  <a:lnTo>
                    <a:pt x="12086" y="385028"/>
                  </a:lnTo>
                  <a:lnTo>
                    <a:pt x="5180" y="385028"/>
                  </a:lnTo>
                  <a:lnTo>
                    <a:pt x="12086" y="253808"/>
                  </a:lnTo>
                  <a:cubicBezTo>
                    <a:pt x="12086" y="161726"/>
                    <a:pt x="18992" y="104168"/>
                    <a:pt x="32805" y="81149"/>
                  </a:cubicBezTo>
                  <a:cubicBezTo>
                    <a:pt x="46618" y="58131"/>
                    <a:pt x="53524" y="42011"/>
                    <a:pt x="53524" y="32805"/>
                  </a:cubicBezTo>
                  <a:cubicBezTo>
                    <a:pt x="58131" y="28199"/>
                    <a:pt x="69637" y="21292"/>
                    <a:pt x="88056" y="12086"/>
                  </a:cubicBezTo>
                  <a:cubicBezTo>
                    <a:pt x="106475" y="7480"/>
                    <a:pt x="191651" y="5180"/>
                    <a:pt x="343591" y="5180"/>
                  </a:cubicBezTo>
                  <a:cubicBezTo>
                    <a:pt x="500137" y="5180"/>
                    <a:pt x="587613" y="14386"/>
                    <a:pt x="606032" y="32805"/>
                  </a:cubicBezTo>
                  <a:cubicBezTo>
                    <a:pt x="624451" y="46618"/>
                    <a:pt x="640563" y="67337"/>
                    <a:pt x="654376" y="94962"/>
                  </a:cubicBezTo>
                  <a:cubicBezTo>
                    <a:pt x="668189" y="122587"/>
                    <a:pt x="672795" y="207763"/>
                    <a:pt x="668189" y="350496"/>
                  </a:cubicBezTo>
                  <a:cubicBezTo>
                    <a:pt x="663582" y="488623"/>
                    <a:pt x="656676" y="569199"/>
                    <a:pt x="647470" y="592218"/>
                  </a:cubicBezTo>
                  <a:cubicBezTo>
                    <a:pt x="633657" y="615237"/>
                    <a:pt x="619844" y="631356"/>
                    <a:pt x="606032" y="640562"/>
                  </a:cubicBezTo>
                  <a:cubicBezTo>
                    <a:pt x="592219" y="649769"/>
                    <a:pt x="580706" y="656675"/>
                    <a:pt x="571500" y="661281"/>
                  </a:cubicBezTo>
                  <a:cubicBezTo>
                    <a:pt x="562294" y="665888"/>
                    <a:pt x="493230" y="668188"/>
                    <a:pt x="364310" y="6681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B66D947-9207-46C7-ADE3-9EC85C861291}"/>
                </a:ext>
              </a:extLst>
            </p:cNvPr>
            <p:cNvSpPr/>
            <p:nvPr/>
          </p:nvSpPr>
          <p:spPr>
            <a:xfrm>
              <a:off x="5508263" y="3330959"/>
              <a:ext cx="1063577" cy="1063575"/>
            </a:xfrm>
            <a:custGeom>
              <a:avLst/>
              <a:gdLst>
                <a:gd name="connsiteX0" fmla="*/ 207766 w 1063576"/>
                <a:gd name="connsiteY0" fmla="*/ 12086 h 1063575"/>
                <a:gd name="connsiteX1" fmla="*/ 256111 w 1063576"/>
                <a:gd name="connsiteY1" fmla="*/ 5180 h 1063575"/>
                <a:gd name="connsiteX2" fmla="*/ 263017 w 1063576"/>
                <a:gd name="connsiteY2" fmla="*/ 5180 h 1063575"/>
                <a:gd name="connsiteX3" fmla="*/ 269923 w 1063576"/>
                <a:gd name="connsiteY3" fmla="*/ 94962 h 1063575"/>
                <a:gd name="connsiteX4" fmla="*/ 256111 w 1063576"/>
                <a:gd name="connsiteY4" fmla="*/ 184744 h 1063575"/>
                <a:gd name="connsiteX5" fmla="*/ 242298 w 1063576"/>
                <a:gd name="connsiteY5" fmla="*/ 184744 h 1063575"/>
                <a:gd name="connsiteX6" fmla="*/ 221579 w 1063576"/>
                <a:gd name="connsiteY6" fmla="*/ 191651 h 1063575"/>
                <a:gd name="connsiteX7" fmla="*/ 187047 w 1063576"/>
                <a:gd name="connsiteY7" fmla="*/ 212370 h 1063575"/>
                <a:gd name="connsiteX8" fmla="*/ 180141 w 1063576"/>
                <a:gd name="connsiteY8" fmla="*/ 543874 h 1063575"/>
                <a:gd name="connsiteX9" fmla="*/ 193954 w 1063576"/>
                <a:gd name="connsiteY9" fmla="*/ 868471 h 1063575"/>
                <a:gd name="connsiteX10" fmla="*/ 532365 w 1063576"/>
                <a:gd name="connsiteY10" fmla="*/ 882284 h 1063575"/>
                <a:gd name="connsiteX11" fmla="*/ 877682 w 1063576"/>
                <a:gd name="connsiteY11" fmla="*/ 854659 h 1063575"/>
                <a:gd name="connsiteX12" fmla="*/ 884588 w 1063576"/>
                <a:gd name="connsiteY12" fmla="*/ 530061 h 1063575"/>
                <a:gd name="connsiteX13" fmla="*/ 877682 w 1063576"/>
                <a:gd name="connsiteY13" fmla="*/ 219276 h 1063575"/>
                <a:gd name="connsiteX14" fmla="*/ 870775 w 1063576"/>
                <a:gd name="connsiteY14" fmla="*/ 212370 h 1063575"/>
                <a:gd name="connsiteX15" fmla="*/ 870775 w 1063576"/>
                <a:gd name="connsiteY15" fmla="*/ 198557 h 1063575"/>
                <a:gd name="connsiteX16" fmla="*/ 863869 w 1063576"/>
                <a:gd name="connsiteY16" fmla="*/ 198557 h 1063575"/>
                <a:gd name="connsiteX17" fmla="*/ 856963 w 1063576"/>
                <a:gd name="connsiteY17" fmla="*/ 191651 h 1063575"/>
                <a:gd name="connsiteX18" fmla="*/ 850056 w 1063576"/>
                <a:gd name="connsiteY18" fmla="*/ 184744 h 1063575"/>
                <a:gd name="connsiteX19" fmla="*/ 822431 w 1063576"/>
                <a:gd name="connsiteY19" fmla="*/ 184744 h 1063575"/>
                <a:gd name="connsiteX20" fmla="*/ 801712 w 1063576"/>
                <a:gd name="connsiteY20" fmla="*/ 94962 h 1063575"/>
                <a:gd name="connsiteX21" fmla="*/ 801712 w 1063576"/>
                <a:gd name="connsiteY21" fmla="*/ 5180 h 1063575"/>
                <a:gd name="connsiteX22" fmla="*/ 856963 w 1063576"/>
                <a:gd name="connsiteY22" fmla="*/ 5180 h 1063575"/>
                <a:gd name="connsiteX23" fmla="*/ 926026 w 1063576"/>
                <a:gd name="connsiteY23" fmla="*/ 18992 h 1063575"/>
                <a:gd name="connsiteX24" fmla="*/ 981277 w 1063576"/>
                <a:gd name="connsiteY24" fmla="*/ 67337 h 1063575"/>
                <a:gd name="connsiteX25" fmla="*/ 1036528 w 1063576"/>
                <a:gd name="connsiteY25" fmla="*/ 143306 h 1063575"/>
                <a:gd name="connsiteX26" fmla="*/ 1057247 w 1063576"/>
                <a:gd name="connsiteY26" fmla="*/ 516248 h 1063575"/>
                <a:gd name="connsiteX27" fmla="*/ 1050340 w 1063576"/>
                <a:gd name="connsiteY27" fmla="*/ 896097 h 1063575"/>
                <a:gd name="connsiteX28" fmla="*/ 1008902 w 1063576"/>
                <a:gd name="connsiteY28" fmla="*/ 978973 h 1063575"/>
                <a:gd name="connsiteX29" fmla="*/ 953652 w 1063576"/>
                <a:gd name="connsiteY29" fmla="*/ 1034223 h 1063575"/>
                <a:gd name="connsiteX30" fmla="*/ 539271 w 1063576"/>
                <a:gd name="connsiteY30" fmla="*/ 1061849 h 1063575"/>
                <a:gd name="connsiteX31" fmla="*/ 152516 w 1063576"/>
                <a:gd name="connsiteY31" fmla="*/ 1054942 h 1063575"/>
                <a:gd name="connsiteX32" fmla="*/ 97265 w 1063576"/>
                <a:gd name="connsiteY32" fmla="*/ 1020411 h 1063575"/>
                <a:gd name="connsiteX33" fmla="*/ 35108 w 1063576"/>
                <a:gd name="connsiteY33" fmla="*/ 944441 h 1063575"/>
                <a:gd name="connsiteX34" fmla="*/ 7482 w 1063576"/>
                <a:gd name="connsiteY34" fmla="*/ 557686 h 1063575"/>
                <a:gd name="connsiteX35" fmla="*/ 14389 w 1063576"/>
                <a:gd name="connsiteY35" fmla="*/ 170932 h 1063575"/>
                <a:gd name="connsiteX36" fmla="*/ 55827 w 1063576"/>
                <a:gd name="connsiteY36" fmla="*/ 94962 h 1063575"/>
                <a:gd name="connsiteX37" fmla="*/ 117984 w 1063576"/>
                <a:gd name="connsiteY37" fmla="*/ 32805 h 1063575"/>
                <a:gd name="connsiteX38" fmla="*/ 207766 w 1063576"/>
                <a:gd name="connsiteY38" fmla="*/ 12086 h 10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3576" h="1063575">
                  <a:moveTo>
                    <a:pt x="207766" y="12086"/>
                  </a:moveTo>
                  <a:lnTo>
                    <a:pt x="256111" y="5180"/>
                  </a:lnTo>
                  <a:lnTo>
                    <a:pt x="263017" y="5180"/>
                  </a:lnTo>
                  <a:cubicBezTo>
                    <a:pt x="267624" y="5180"/>
                    <a:pt x="269923" y="35105"/>
                    <a:pt x="269923" y="94962"/>
                  </a:cubicBezTo>
                  <a:cubicBezTo>
                    <a:pt x="269923" y="154819"/>
                    <a:pt x="265317" y="184744"/>
                    <a:pt x="256111" y="184744"/>
                  </a:cubicBezTo>
                  <a:lnTo>
                    <a:pt x="242298" y="184744"/>
                  </a:lnTo>
                  <a:lnTo>
                    <a:pt x="221579" y="191651"/>
                  </a:lnTo>
                  <a:cubicBezTo>
                    <a:pt x="203160" y="196257"/>
                    <a:pt x="191654" y="203164"/>
                    <a:pt x="187047" y="212370"/>
                  </a:cubicBezTo>
                  <a:cubicBezTo>
                    <a:pt x="182441" y="226182"/>
                    <a:pt x="180141" y="336684"/>
                    <a:pt x="180141" y="543874"/>
                  </a:cubicBezTo>
                  <a:cubicBezTo>
                    <a:pt x="180141" y="751064"/>
                    <a:pt x="184747" y="859265"/>
                    <a:pt x="193954" y="868471"/>
                  </a:cubicBezTo>
                  <a:cubicBezTo>
                    <a:pt x="198560" y="882284"/>
                    <a:pt x="311362" y="886891"/>
                    <a:pt x="532365" y="882284"/>
                  </a:cubicBezTo>
                  <a:cubicBezTo>
                    <a:pt x="753368" y="877678"/>
                    <a:pt x="868476" y="868471"/>
                    <a:pt x="877682" y="854659"/>
                  </a:cubicBezTo>
                  <a:cubicBezTo>
                    <a:pt x="882288" y="836240"/>
                    <a:pt x="884588" y="728045"/>
                    <a:pt x="884588" y="530061"/>
                  </a:cubicBezTo>
                  <a:cubicBezTo>
                    <a:pt x="884588" y="327478"/>
                    <a:pt x="882288" y="223883"/>
                    <a:pt x="877682" y="219276"/>
                  </a:cubicBezTo>
                  <a:lnTo>
                    <a:pt x="870775" y="212370"/>
                  </a:lnTo>
                  <a:lnTo>
                    <a:pt x="870775" y="198557"/>
                  </a:lnTo>
                  <a:lnTo>
                    <a:pt x="863869" y="198557"/>
                  </a:lnTo>
                  <a:lnTo>
                    <a:pt x="856963" y="191651"/>
                  </a:lnTo>
                  <a:lnTo>
                    <a:pt x="850056" y="184744"/>
                  </a:lnTo>
                  <a:lnTo>
                    <a:pt x="822431" y="184744"/>
                  </a:lnTo>
                  <a:cubicBezTo>
                    <a:pt x="808618" y="184744"/>
                    <a:pt x="801712" y="154819"/>
                    <a:pt x="801712" y="94962"/>
                  </a:cubicBezTo>
                  <a:lnTo>
                    <a:pt x="801712" y="5180"/>
                  </a:lnTo>
                  <a:lnTo>
                    <a:pt x="856963" y="5180"/>
                  </a:lnTo>
                  <a:cubicBezTo>
                    <a:pt x="879982" y="5180"/>
                    <a:pt x="903007" y="9786"/>
                    <a:pt x="926026" y="18992"/>
                  </a:cubicBezTo>
                  <a:cubicBezTo>
                    <a:pt x="944445" y="28199"/>
                    <a:pt x="962858" y="44318"/>
                    <a:pt x="981277" y="67337"/>
                  </a:cubicBezTo>
                  <a:cubicBezTo>
                    <a:pt x="999696" y="85756"/>
                    <a:pt x="1018108" y="111075"/>
                    <a:pt x="1036528" y="143306"/>
                  </a:cubicBezTo>
                  <a:cubicBezTo>
                    <a:pt x="1045734" y="175538"/>
                    <a:pt x="1052640" y="299852"/>
                    <a:pt x="1057247" y="516248"/>
                  </a:cubicBezTo>
                  <a:cubicBezTo>
                    <a:pt x="1061853" y="737251"/>
                    <a:pt x="1059547" y="863865"/>
                    <a:pt x="1050340" y="896097"/>
                  </a:cubicBezTo>
                  <a:cubicBezTo>
                    <a:pt x="1041134" y="928329"/>
                    <a:pt x="1027321" y="955954"/>
                    <a:pt x="1008902" y="978973"/>
                  </a:cubicBezTo>
                  <a:cubicBezTo>
                    <a:pt x="995090" y="1001992"/>
                    <a:pt x="976670" y="1020411"/>
                    <a:pt x="953652" y="1034223"/>
                  </a:cubicBezTo>
                  <a:cubicBezTo>
                    <a:pt x="930633" y="1048036"/>
                    <a:pt x="792506" y="1057242"/>
                    <a:pt x="539271" y="1061849"/>
                  </a:cubicBezTo>
                  <a:cubicBezTo>
                    <a:pt x="290642" y="1066455"/>
                    <a:pt x="161722" y="1064149"/>
                    <a:pt x="152516" y="1054942"/>
                  </a:cubicBezTo>
                  <a:cubicBezTo>
                    <a:pt x="138703" y="1054942"/>
                    <a:pt x="120284" y="1043430"/>
                    <a:pt x="97265" y="1020411"/>
                  </a:cubicBezTo>
                  <a:cubicBezTo>
                    <a:pt x="69639" y="1001992"/>
                    <a:pt x="48920" y="976673"/>
                    <a:pt x="35108" y="944441"/>
                  </a:cubicBezTo>
                  <a:cubicBezTo>
                    <a:pt x="21295" y="912209"/>
                    <a:pt x="12089" y="783296"/>
                    <a:pt x="7482" y="557686"/>
                  </a:cubicBezTo>
                  <a:cubicBezTo>
                    <a:pt x="2876" y="327478"/>
                    <a:pt x="5183" y="198557"/>
                    <a:pt x="14389" y="170932"/>
                  </a:cubicBezTo>
                  <a:cubicBezTo>
                    <a:pt x="23595" y="147913"/>
                    <a:pt x="37408" y="122587"/>
                    <a:pt x="55827" y="94962"/>
                  </a:cubicBezTo>
                  <a:cubicBezTo>
                    <a:pt x="74246" y="67337"/>
                    <a:pt x="94965" y="46618"/>
                    <a:pt x="117984" y="32805"/>
                  </a:cubicBezTo>
                  <a:cubicBezTo>
                    <a:pt x="141003" y="23599"/>
                    <a:pt x="170935" y="16693"/>
                    <a:pt x="207766" y="12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1D3BDAD-263F-48F6-97A7-3A01EBA233CB}"/>
                </a:ext>
              </a:extLst>
            </p:cNvPr>
            <p:cNvSpPr/>
            <p:nvPr/>
          </p:nvSpPr>
          <p:spPr>
            <a:xfrm>
              <a:off x="5945665" y="1140269"/>
              <a:ext cx="559414" cy="669914"/>
            </a:xfrm>
            <a:custGeom>
              <a:avLst/>
              <a:gdLst>
                <a:gd name="connsiteX0" fmla="*/ 274527 w 559413"/>
                <a:gd name="connsiteY0" fmla="*/ 6562 h 669914"/>
                <a:gd name="connsiteX1" fmla="*/ 530062 w 559413"/>
                <a:gd name="connsiteY1" fmla="*/ 27281 h 669914"/>
                <a:gd name="connsiteX2" fmla="*/ 557687 w 559413"/>
                <a:gd name="connsiteY2" fmla="*/ 338066 h 669914"/>
                <a:gd name="connsiteX3" fmla="*/ 536968 w 559413"/>
                <a:gd name="connsiteY3" fmla="*/ 648851 h 669914"/>
                <a:gd name="connsiteX4" fmla="*/ 281434 w 559413"/>
                <a:gd name="connsiteY4" fmla="*/ 669570 h 669914"/>
                <a:gd name="connsiteX5" fmla="*/ 25899 w 559413"/>
                <a:gd name="connsiteY5" fmla="*/ 648851 h 669914"/>
                <a:gd name="connsiteX6" fmla="*/ 5180 w 559413"/>
                <a:gd name="connsiteY6" fmla="*/ 338066 h 669914"/>
                <a:gd name="connsiteX7" fmla="*/ 18992 w 559413"/>
                <a:gd name="connsiteY7" fmla="*/ 27281 h 669914"/>
                <a:gd name="connsiteX8" fmla="*/ 274527 w 559413"/>
                <a:gd name="connsiteY8" fmla="*/ 6562 h 66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13" h="669914">
                  <a:moveTo>
                    <a:pt x="274527" y="6562"/>
                  </a:moveTo>
                  <a:cubicBezTo>
                    <a:pt x="431073" y="1956"/>
                    <a:pt x="516249" y="8862"/>
                    <a:pt x="530062" y="27281"/>
                  </a:cubicBezTo>
                  <a:cubicBezTo>
                    <a:pt x="548481" y="41094"/>
                    <a:pt x="557687" y="144689"/>
                    <a:pt x="557687" y="338066"/>
                  </a:cubicBezTo>
                  <a:cubicBezTo>
                    <a:pt x="557687" y="531444"/>
                    <a:pt x="550781" y="635039"/>
                    <a:pt x="536968" y="648851"/>
                  </a:cubicBezTo>
                  <a:cubicBezTo>
                    <a:pt x="527762" y="658057"/>
                    <a:pt x="442579" y="664964"/>
                    <a:pt x="281434" y="669570"/>
                  </a:cubicBezTo>
                  <a:cubicBezTo>
                    <a:pt x="124887" y="674177"/>
                    <a:pt x="39711" y="667270"/>
                    <a:pt x="25899" y="648851"/>
                  </a:cubicBezTo>
                  <a:cubicBezTo>
                    <a:pt x="12086" y="635039"/>
                    <a:pt x="5180" y="531444"/>
                    <a:pt x="5180" y="338066"/>
                  </a:cubicBezTo>
                  <a:cubicBezTo>
                    <a:pt x="5180" y="144689"/>
                    <a:pt x="9786" y="41094"/>
                    <a:pt x="18992" y="27281"/>
                  </a:cubicBezTo>
                  <a:cubicBezTo>
                    <a:pt x="28199" y="13468"/>
                    <a:pt x="113381" y="6562"/>
                    <a:pt x="274527" y="656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9BBFA0A-F08A-462E-878E-AC31BD92ED46}"/>
                </a:ext>
              </a:extLst>
            </p:cNvPr>
            <p:cNvSpPr/>
            <p:nvPr/>
          </p:nvSpPr>
          <p:spPr>
            <a:xfrm>
              <a:off x="3790886" y="2686367"/>
              <a:ext cx="559414" cy="386755"/>
            </a:xfrm>
            <a:custGeom>
              <a:avLst/>
              <a:gdLst>
                <a:gd name="connsiteX0" fmla="*/ 219276 w 559413"/>
                <a:gd name="connsiteY0" fmla="*/ 14389 h 386754"/>
                <a:gd name="connsiteX1" fmla="*/ 226183 w 559413"/>
                <a:gd name="connsiteY1" fmla="*/ 28201 h 386754"/>
                <a:gd name="connsiteX2" fmla="*/ 233089 w 559413"/>
                <a:gd name="connsiteY2" fmla="*/ 69639 h 386754"/>
                <a:gd name="connsiteX3" fmla="*/ 274527 w 559413"/>
                <a:gd name="connsiteY3" fmla="*/ 138703 h 386754"/>
                <a:gd name="connsiteX4" fmla="*/ 322872 w 559413"/>
                <a:gd name="connsiteY4" fmla="*/ 173234 h 386754"/>
                <a:gd name="connsiteX5" fmla="*/ 447186 w 559413"/>
                <a:gd name="connsiteY5" fmla="*/ 180141 h 386754"/>
                <a:gd name="connsiteX6" fmla="*/ 557687 w 559413"/>
                <a:gd name="connsiteY6" fmla="*/ 180141 h 386754"/>
                <a:gd name="connsiteX7" fmla="*/ 557687 w 559413"/>
                <a:gd name="connsiteY7" fmla="*/ 387331 h 386754"/>
                <a:gd name="connsiteX8" fmla="*/ 281434 w 559413"/>
                <a:gd name="connsiteY8" fmla="*/ 387331 h 386754"/>
                <a:gd name="connsiteX9" fmla="*/ 12086 w 559413"/>
                <a:gd name="connsiteY9" fmla="*/ 387331 h 386754"/>
                <a:gd name="connsiteX10" fmla="*/ 5180 w 559413"/>
                <a:gd name="connsiteY10" fmla="*/ 200860 h 386754"/>
                <a:gd name="connsiteX11" fmla="*/ 108775 w 559413"/>
                <a:gd name="connsiteY11" fmla="*/ 7482 h 386754"/>
                <a:gd name="connsiteX12" fmla="*/ 219276 w 559413"/>
                <a:gd name="connsiteY12" fmla="*/ 14389 h 38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413" h="386754">
                  <a:moveTo>
                    <a:pt x="219276" y="14389"/>
                  </a:moveTo>
                  <a:lnTo>
                    <a:pt x="226183" y="28201"/>
                  </a:lnTo>
                  <a:lnTo>
                    <a:pt x="233089" y="69639"/>
                  </a:lnTo>
                  <a:cubicBezTo>
                    <a:pt x="237696" y="92658"/>
                    <a:pt x="251508" y="115684"/>
                    <a:pt x="274527" y="138703"/>
                  </a:cubicBezTo>
                  <a:cubicBezTo>
                    <a:pt x="297546" y="157122"/>
                    <a:pt x="313665" y="168628"/>
                    <a:pt x="322872" y="173234"/>
                  </a:cubicBezTo>
                  <a:cubicBezTo>
                    <a:pt x="327478" y="177841"/>
                    <a:pt x="368916" y="180141"/>
                    <a:pt x="447186" y="180141"/>
                  </a:cubicBezTo>
                  <a:lnTo>
                    <a:pt x="557687" y="180141"/>
                  </a:lnTo>
                  <a:lnTo>
                    <a:pt x="557687" y="387331"/>
                  </a:lnTo>
                  <a:lnTo>
                    <a:pt x="281434" y="387331"/>
                  </a:lnTo>
                  <a:cubicBezTo>
                    <a:pt x="101869" y="387331"/>
                    <a:pt x="12086" y="387331"/>
                    <a:pt x="12086" y="387331"/>
                  </a:cubicBezTo>
                  <a:cubicBezTo>
                    <a:pt x="7480" y="387331"/>
                    <a:pt x="5180" y="325174"/>
                    <a:pt x="5180" y="200860"/>
                  </a:cubicBezTo>
                  <a:cubicBezTo>
                    <a:pt x="5180" y="76546"/>
                    <a:pt x="39711" y="12089"/>
                    <a:pt x="108775" y="7482"/>
                  </a:cubicBezTo>
                  <a:cubicBezTo>
                    <a:pt x="177838" y="2876"/>
                    <a:pt x="214670" y="5182"/>
                    <a:pt x="219276" y="14389"/>
                  </a:cubicBezTo>
                  <a:close/>
                </a:path>
              </a:pathLst>
            </a:custGeom>
            <a:solidFill>
              <a:srgbClr val="FCFDFC"/>
            </a:solidFill>
            <a:ln w="9525" cap="flat">
              <a:solidFill>
                <a:srgbClr val="FCFDF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C94D541-9060-4637-A3CF-7C18D8A34DB7}"/>
                </a:ext>
              </a:extLst>
            </p:cNvPr>
            <p:cNvSpPr/>
            <p:nvPr/>
          </p:nvSpPr>
          <p:spPr>
            <a:xfrm>
              <a:off x="2879248" y="4208063"/>
              <a:ext cx="904731" cy="379848"/>
            </a:xfrm>
            <a:custGeom>
              <a:avLst/>
              <a:gdLst>
                <a:gd name="connsiteX0" fmla="*/ 12086 w 904731"/>
                <a:gd name="connsiteY0" fmla="*/ 5180 h 379848"/>
                <a:gd name="connsiteX1" fmla="*/ 18992 w 904731"/>
                <a:gd name="connsiteY1" fmla="*/ 5180 h 379848"/>
                <a:gd name="connsiteX2" fmla="*/ 115681 w 904731"/>
                <a:gd name="connsiteY2" fmla="*/ 46618 h 379848"/>
                <a:gd name="connsiteX3" fmla="*/ 433373 w 904731"/>
                <a:gd name="connsiteY3" fmla="*/ 184744 h 379848"/>
                <a:gd name="connsiteX4" fmla="*/ 695814 w 904731"/>
                <a:gd name="connsiteY4" fmla="*/ 302152 h 379848"/>
                <a:gd name="connsiteX5" fmla="*/ 827035 w 904731"/>
                <a:gd name="connsiteY5" fmla="*/ 315965 h 379848"/>
                <a:gd name="connsiteX6" fmla="*/ 896098 w 904731"/>
                <a:gd name="connsiteY6" fmla="*/ 315965 h 379848"/>
                <a:gd name="connsiteX7" fmla="*/ 896098 w 904731"/>
                <a:gd name="connsiteY7" fmla="*/ 322871 h 379848"/>
                <a:gd name="connsiteX8" fmla="*/ 889192 w 904731"/>
                <a:gd name="connsiteY8" fmla="*/ 322871 h 379848"/>
                <a:gd name="connsiteX9" fmla="*/ 889192 w 904731"/>
                <a:gd name="connsiteY9" fmla="*/ 336684 h 379848"/>
                <a:gd name="connsiteX10" fmla="*/ 903005 w 904731"/>
                <a:gd name="connsiteY10" fmla="*/ 336684 h 379848"/>
                <a:gd name="connsiteX11" fmla="*/ 903005 w 904731"/>
                <a:gd name="connsiteY11" fmla="*/ 350496 h 379848"/>
                <a:gd name="connsiteX12" fmla="*/ 896098 w 904731"/>
                <a:gd name="connsiteY12" fmla="*/ 350496 h 379848"/>
                <a:gd name="connsiteX13" fmla="*/ 896098 w 904731"/>
                <a:gd name="connsiteY13" fmla="*/ 357403 h 379848"/>
                <a:gd name="connsiteX14" fmla="*/ 875379 w 904731"/>
                <a:gd name="connsiteY14" fmla="*/ 357403 h 379848"/>
                <a:gd name="connsiteX15" fmla="*/ 861566 w 904731"/>
                <a:gd name="connsiteY15" fmla="*/ 364309 h 379848"/>
                <a:gd name="connsiteX16" fmla="*/ 833941 w 904731"/>
                <a:gd name="connsiteY16" fmla="*/ 371215 h 379848"/>
                <a:gd name="connsiteX17" fmla="*/ 751065 w 904731"/>
                <a:gd name="connsiteY17" fmla="*/ 378122 h 379848"/>
                <a:gd name="connsiteX18" fmla="*/ 626751 w 904731"/>
                <a:gd name="connsiteY18" fmla="*/ 371215 h 379848"/>
                <a:gd name="connsiteX19" fmla="*/ 391935 w 904731"/>
                <a:gd name="connsiteY19" fmla="*/ 274527 h 379848"/>
                <a:gd name="connsiteX20" fmla="*/ 129494 w 904731"/>
                <a:gd name="connsiteY20" fmla="*/ 157119 h 379848"/>
                <a:gd name="connsiteX21" fmla="*/ 32805 w 904731"/>
                <a:gd name="connsiteY21" fmla="*/ 108775 h 379848"/>
                <a:gd name="connsiteX22" fmla="*/ 18992 w 904731"/>
                <a:gd name="connsiteY22" fmla="*/ 108775 h 379848"/>
                <a:gd name="connsiteX23" fmla="*/ 12086 w 904731"/>
                <a:gd name="connsiteY23" fmla="*/ 101868 h 379848"/>
                <a:gd name="connsiteX24" fmla="*/ 5180 w 904731"/>
                <a:gd name="connsiteY24" fmla="*/ 101868 h 379848"/>
                <a:gd name="connsiteX25" fmla="*/ 5180 w 904731"/>
                <a:gd name="connsiteY25" fmla="*/ 53524 h 379848"/>
                <a:gd name="connsiteX26" fmla="*/ 12086 w 904731"/>
                <a:gd name="connsiteY26" fmla="*/ 5180 h 37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4731" h="379848">
                  <a:moveTo>
                    <a:pt x="12086" y="5180"/>
                  </a:moveTo>
                  <a:lnTo>
                    <a:pt x="18992" y="5180"/>
                  </a:lnTo>
                  <a:lnTo>
                    <a:pt x="115681" y="46618"/>
                  </a:lnTo>
                  <a:cubicBezTo>
                    <a:pt x="184745" y="69637"/>
                    <a:pt x="290640" y="115681"/>
                    <a:pt x="433373" y="184744"/>
                  </a:cubicBezTo>
                  <a:cubicBezTo>
                    <a:pt x="571500" y="253808"/>
                    <a:pt x="658983" y="292946"/>
                    <a:pt x="695814" y="302152"/>
                  </a:cubicBezTo>
                  <a:cubicBezTo>
                    <a:pt x="737252" y="311358"/>
                    <a:pt x="780990" y="315965"/>
                    <a:pt x="827035" y="315965"/>
                  </a:cubicBezTo>
                  <a:lnTo>
                    <a:pt x="896098" y="315965"/>
                  </a:lnTo>
                  <a:lnTo>
                    <a:pt x="896098" y="322871"/>
                  </a:lnTo>
                  <a:lnTo>
                    <a:pt x="889192" y="322871"/>
                  </a:lnTo>
                  <a:lnTo>
                    <a:pt x="889192" y="336684"/>
                  </a:lnTo>
                  <a:lnTo>
                    <a:pt x="903005" y="336684"/>
                  </a:lnTo>
                  <a:lnTo>
                    <a:pt x="903005" y="350496"/>
                  </a:lnTo>
                  <a:lnTo>
                    <a:pt x="896098" y="350496"/>
                  </a:lnTo>
                  <a:lnTo>
                    <a:pt x="896098" y="357403"/>
                  </a:lnTo>
                  <a:lnTo>
                    <a:pt x="875379" y="357403"/>
                  </a:lnTo>
                  <a:lnTo>
                    <a:pt x="861566" y="364309"/>
                  </a:lnTo>
                  <a:cubicBezTo>
                    <a:pt x="856960" y="368916"/>
                    <a:pt x="847754" y="371215"/>
                    <a:pt x="833941" y="371215"/>
                  </a:cubicBezTo>
                  <a:cubicBezTo>
                    <a:pt x="824735" y="371215"/>
                    <a:pt x="797109" y="373515"/>
                    <a:pt x="751065" y="378122"/>
                  </a:cubicBezTo>
                  <a:cubicBezTo>
                    <a:pt x="709627" y="382728"/>
                    <a:pt x="668189" y="380422"/>
                    <a:pt x="626751" y="371215"/>
                  </a:cubicBezTo>
                  <a:cubicBezTo>
                    <a:pt x="585313" y="362009"/>
                    <a:pt x="507043" y="329777"/>
                    <a:pt x="391935" y="274527"/>
                  </a:cubicBezTo>
                  <a:cubicBezTo>
                    <a:pt x="281434" y="223883"/>
                    <a:pt x="193951" y="184744"/>
                    <a:pt x="129494" y="157119"/>
                  </a:cubicBezTo>
                  <a:lnTo>
                    <a:pt x="32805" y="108775"/>
                  </a:lnTo>
                  <a:lnTo>
                    <a:pt x="18992" y="108775"/>
                  </a:lnTo>
                  <a:cubicBezTo>
                    <a:pt x="18992" y="108775"/>
                    <a:pt x="16693" y="106475"/>
                    <a:pt x="12086" y="101868"/>
                  </a:cubicBezTo>
                  <a:lnTo>
                    <a:pt x="5180" y="101868"/>
                  </a:lnTo>
                  <a:lnTo>
                    <a:pt x="5180" y="53524"/>
                  </a:lnTo>
                  <a:cubicBezTo>
                    <a:pt x="5180" y="21292"/>
                    <a:pt x="7480" y="5180"/>
                    <a:pt x="12086" y="5180"/>
                  </a:cubicBezTo>
                  <a:close/>
                </a:path>
              </a:pathLst>
            </a:custGeom>
            <a:solidFill>
              <a:srgbClr val="0E0F0F"/>
            </a:solidFill>
            <a:ln w="9525" cap="flat">
              <a:solidFill>
                <a:srgbClr val="0E0F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5EA81D6-3417-412A-9C3C-692FC15CB65E}"/>
                </a:ext>
              </a:extLst>
            </p:cNvPr>
            <p:cNvSpPr/>
            <p:nvPr/>
          </p:nvSpPr>
          <p:spPr>
            <a:xfrm>
              <a:off x="3500819" y="2329541"/>
              <a:ext cx="234816" cy="303879"/>
            </a:xfrm>
            <a:custGeom>
              <a:avLst/>
              <a:gdLst>
                <a:gd name="connsiteX0" fmla="*/ 198557 w 234815"/>
                <a:gd name="connsiteY0" fmla="*/ 12086 h 303878"/>
                <a:gd name="connsiteX1" fmla="*/ 198557 w 234815"/>
                <a:gd name="connsiteY1" fmla="*/ 5180 h 303878"/>
                <a:gd name="connsiteX2" fmla="*/ 205464 w 234815"/>
                <a:gd name="connsiteY2" fmla="*/ 5180 h 303878"/>
                <a:gd name="connsiteX3" fmla="*/ 212370 w 234815"/>
                <a:gd name="connsiteY3" fmla="*/ 12086 h 303878"/>
                <a:gd name="connsiteX4" fmla="*/ 212370 w 234815"/>
                <a:gd name="connsiteY4" fmla="*/ 25899 h 303878"/>
                <a:gd name="connsiteX5" fmla="*/ 212370 w 234815"/>
                <a:gd name="connsiteY5" fmla="*/ 53524 h 303878"/>
                <a:gd name="connsiteX6" fmla="*/ 226183 w 234815"/>
                <a:gd name="connsiteY6" fmla="*/ 53524 h 303878"/>
                <a:gd name="connsiteX7" fmla="*/ 233089 w 234815"/>
                <a:gd name="connsiteY7" fmla="*/ 53524 h 303878"/>
                <a:gd name="connsiteX8" fmla="*/ 219276 w 234815"/>
                <a:gd name="connsiteY8" fmla="*/ 74243 h 303878"/>
                <a:gd name="connsiteX9" fmla="*/ 136400 w 234815"/>
                <a:gd name="connsiteY9" fmla="*/ 184744 h 303878"/>
                <a:gd name="connsiteX10" fmla="*/ 60431 w 234815"/>
                <a:gd name="connsiteY10" fmla="*/ 281433 h 303878"/>
                <a:gd name="connsiteX11" fmla="*/ 60431 w 234815"/>
                <a:gd name="connsiteY11" fmla="*/ 288339 h 303878"/>
                <a:gd name="connsiteX12" fmla="*/ 53524 w 234815"/>
                <a:gd name="connsiteY12" fmla="*/ 295246 h 303878"/>
                <a:gd name="connsiteX13" fmla="*/ 46618 w 234815"/>
                <a:gd name="connsiteY13" fmla="*/ 302152 h 303878"/>
                <a:gd name="connsiteX14" fmla="*/ 39711 w 234815"/>
                <a:gd name="connsiteY14" fmla="*/ 295246 h 303878"/>
                <a:gd name="connsiteX15" fmla="*/ 39711 w 234815"/>
                <a:gd name="connsiteY15" fmla="*/ 288339 h 303878"/>
                <a:gd name="connsiteX16" fmla="*/ 25899 w 234815"/>
                <a:gd name="connsiteY16" fmla="*/ 288339 h 303878"/>
                <a:gd name="connsiteX17" fmla="*/ 25899 w 234815"/>
                <a:gd name="connsiteY17" fmla="*/ 281433 h 303878"/>
                <a:gd name="connsiteX18" fmla="*/ 18992 w 234815"/>
                <a:gd name="connsiteY18" fmla="*/ 281433 h 303878"/>
                <a:gd name="connsiteX19" fmla="*/ 18992 w 234815"/>
                <a:gd name="connsiteY19" fmla="*/ 288339 h 303878"/>
                <a:gd name="connsiteX20" fmla="*/ 12086 w 234815"/>
                <a:gd name="connsiteY20" fmla="*/ 288339 h 303878"/>
                <a:gd name="connsiteX21" fmla="*/ 12086 w 234815"/>
                <a:gd name="connsiteY21" fmla="*/ 281433 h 303878"/>
                <a:gd name="connsiteX22" fmla="*/ 5180 w 234815"/>
                <a:gd name="connsiteY22" fmla="*/ 281433 h 303878"/>
                <a:gd name="connsiteX23" fmla="*/ 5180 w 234815"/>
                <a:gd name="connsiteY23" fmla="*/ 253808 h 303878"/>
                <a:gd name="connsiteX24" fmla="*/ 12086 w 234815"/>
                <a:gd name="connsiteY24" fmla="*/ 253808 h 303878"/>
                <a:gd name="connsiteX25" fmla="*/ 12086 w 234815"/>
                <a:gd name="connsiteY25" fmla="*/ 246901 h 303878"/>
                <a:gd name="connsiteX26" fmla="*/ 18992 w 234815"/>
                <a:gd name="connsiteY26" fmla="*/ 246901 h 303878"/>
                <a:gd name="connsiteX27" fmla="*/ 88056 w 234815"/>
                <a:gd name="connsiteY27" fmla="*/ 143306 h 303878"/>
                <a:gd name="connsiteX28" fmla="*/ 164026 w 234815"/>
                <a:gd name="connsiteY28" fmla="*/ 39711 h 303878"/>
                <a:gd name="connsiteX29" fmla="*/ 170932 w 234815"/>
                <a:gd name="connsiteY29" fmla="*/ 39711 h 303878"/>
                <a:gd name="connsiteX30" fmla="*/ 170932 w 234815"/>
                <a:gd name="connsiteY30" fmla="*/ 32805 h 303878"/>
                <a:gd name="connsiteX31" fmla="*/ 177838 w 234815"/>
                <a:gd name="connsiteY31" fmla="*/ 25899 h 303878"/>
                <a:gd name="connsiteX32" fmla="*/ 184745 w 234815"/>
                <a:gd name="connsiteY32" fmla="*/ 25899 h 303878"/>
                <a:gd name="connsiteX33" fmla="*/ 184745 w 234815"/>
                <a:gd name="connsiteY33" fmla="*/ 18992 h 303878"/>
                <a:gd name="connsiteX34" fmla="*/ 191651 w 234815"/>
                <a:gd name="connsiteY34" fmla="*/ 12086 h 303878"/>
                <a:gd name="connsiteX35" fmla="*/ 198557 w 234815"/>
                <a:gd name="connsiteY35" fmla="*/ 12086 h 3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4815" h="303878">
                  <a:moveTo>
                    <a:pt x="198557" y="12086"/>
                  </a:moveTo>
                  <a:lnTo>
                    <a:pt x="198557" y="5180"/>
                  </a:lnTo>
                  <a:lnTo>
                    <a:pt x="205464" y="5180"/>
                  </a:lnTo>
                  <a:cubicBezTo>
                    <a:pt x="210070" y="5180"/>
                    <a:pt x="212370" y="7480"/>
                    <a:pt x="212370" y="12086"/>
                  </a:cubicBezTo>
                  <a:cubicBezTo>
                    <a:pt x="212370" y="16693"/>
                    <a:pt x="212370" y="21292"/>
                    <a:pt x="212370" y="25899"/>
                  </a:cubicBezTo>
                  <a:lnTo>
                    <a:pt x="212370" y="53524"/>
                  </a:lnTo>
                  <a:lnTo>
                    <a:pt x="226183" y="53524"/>
                  </a:lnTo>
                  <a:cubicBezTo>
                    <a:pt x="230789" y="53524"/>
                    <a:pt x="233089" y="53524"/>
                    <a:pt x="233089" y="53524"/>
                  </a:cubicBezTo>
                  <a:cubicBezTo>
                    <a:pt x="228483" y="58131"/>
                    <a:pt x="223883" y="65037"/>
                    <a:pt x="219276" y="74243"/>
                  </a:cubicBezTo>
                  <a:cubicBezTo>
                    <a:pt x="210070" y="88056"/>
                    <a:pt x="182445" y="124887"/>
                    <a:pt x="136400" y="184744"/>
                  </a:cubicBezTo>
                  <a:lnTo>
                    <a:pt x="60431" y="281433"/>
                  </a:lnTo>
                  <a:lnTo>
                    <a:pt x="60431" y="288339"/>
                  </a:lnTo>
                  <a:lnTo>
                    <a:pt x="53524" y="295246"/>
                  </a:lnTo>
                  <a:lnTo>
                    <a:pt x="46618" y="302152"/>
                  </a:lnTo>
                  <a:lnTo>
                    <a:pt x="39711" y="295246"/>
                  </a:lnTo>
                  <a:lnTo>
                    <a:pt x="39711" y="288339"/>
                  </a:lnTo>
                  <a:lnTo>
                    <a:pt x="25899" y="288339"/>
                  </a:lnTo>
                  <a:lnTo>
                    <a:pt x="25899" y="281433"/>
                  </a:lnTo>
                  <a:lnTo>
                    <a:pt x="18992" y="281433"/>
                  </a:lnTo>
                  <a:lnTo>
                    <a:pt x="18992" y="288339"/>
                  </a:lnTo>
                  <a:lnTo>
                    <a:pt x="12086" y="288339"/>
                  </a:lnTo>
                  <a:lnTo>
                    <a:pt x="12086" y="281433"/>
                  </a:lnTo>
                  <a:lnTo>
                    <a:pt x="5180" y="281433"/>
                  </a:lnTo>
                  <a:lnTo>
                    <a:pt x="5180" y="253808"/>
                  </a:lnTo>
                  <a:lnTo>
                    <a:pt x="12086" y="253808"/>
                  </a:lnTo>
                  <a:lnTo>
                    <a:pt x="12086" y="246901"/>
                  </a:lnTo>
                  <a:lnTo>
                    <a:pt x="18992" y="246901"/>
                  </a:lnTo>
                  <a:lnTo>
                    <a:pt x="88056" y="143306"/>
                  </a:lnTo>
                  <a:cubicBezTo>
                    <a:pt x="134100" y="74243"/>
                    <a:pt x="159419" y="39711"/>
                    <a:pt x="164026" y="39711"/>
                  </a:cubicBezTo>
                  <a:cubicBezTo>
                    <a:pt x="168632" y="39711"/>
                    <a:pt x="170932" y="39711"/>
                    <a:pt x="170932" y="39711"/>
                  </a:cubicBezTo>
                  <a:lnTo>
                    <a:pt x="170932" y="32805"/>
                  </a:lnTo>
                  <a:cubicBezTo>
                    <a:pt x="170932" y="32805"/>
                    <a:pt x="173232" y="30505"/>
                    <a:pt x="177838" y="25899"/>
                  </a:cubicBezTo>
                  <a:cubicBezTo>
                    <a:pt x="182445" y="25899"/>
                    <a:pt x="184745" y="25899"/>
                    <a:pt x="184745" y="25899"/>
                  </a:cubicBezTo>
                  <a:lnTo>
                    <a:pt x="184745" y="18992"/>
                  </a:lnTo>
                  <a:cubicBezTo>
                    <a:pt x="184745" y="18992"/>
                    <a:pt x="187045" y="16693"/>
                    <a:pt x="191651" y="12086"/>
                  </a:cubicBezTo>
                  <a:cubicBezTo>
                    <a:pt x="196258" y="12086"/>
                    <a:pt x="198557" y="12086"/>
                    <a:pt x="198557" y="12086"/>
                  </a:cubicBezTo>
                  <a:close/>
                </a:path>
              </a:pathLst>
            </a:custGeom>
            <a:solidFill>
              <a:srgbClr val="161616"/>
            </a:solidFill>
            <a:ln w="9525" cap="flat">
              <a:solidFill>
                <a:srgbClr val="16161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B59BE32-B9F0-42D3-8958-FD2F0705F4D6}"/>
                </a:ext>
              </a:extLst>
            </p:cNvPr>
            <p:cNvSpPr/>
            <p:nvPr/>
          </p:nvSpPr>
          <p:spPr>
            <a:xfrm>
              <a:off x="3528445" y="416486"/>
              <a:ext cx="338411" cy="324598"/>
            </a:xfrm>
            <a:custGeom>
              <a:avLst/>
              <a:gdLst>
                <a:gd name="connsiteX0" fmla="*/ 157119 w 338410"/>
                <a:gd name="connsiteY0" fmla="*/ 5180 h 324597"/>
                <a:gd name="connsiteX1" fmla="*/ 309059 w 338410"/>
                <a:gd name="connsiteY1" fmla="*/ 12086 h 324597"/>
                <a:gd name="connsiteX2" fmla="*/ 329778 w 338410"/>
                <a:gd name="connsiteY2" fmla="*/ 164025 h 324597"/>
                <a:gd name="connsiteX3" fmla="*/ 329778 w 338410"/>
                <a:gd name="connsiteY3" fmla="*/ 315965 h 324597"/>
                <a:gd name="connsiteX4" fmla="*/ 170932 w 338410"/>
                <a:gd name="connsiteY4" fmla="*/ 322871 h 324597"/>
                <a:gd name="connsiteX5" fmla="*/ 12086 w 338410"/>
                <a:gd name="connsiteY5" fmla="*/ 322871 h 324597"/>
                <a:gd name="connsiteX6" fmla="*/ 5180 w 338410"/>
                <a:gd name="connsiteY6" fmla="*/ 170932 h 324597"/>
                <a:gd name="connsiteX7" fmla="*/ 12086 w 338410"/>
                <a:gd name="connsiteY7" fmla="*/ 18992 h 324597"/>
                <a:gd name="connsiteX8" fmla="*/ 157119 w 338410"/>
                <a:gd name="connsiteY8" fmla="*/ 5180 h 32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410" h="324597">
                  <a:moveTo>
                    <a:pt x="157119" y="5180"/>
                  </a:moveTo>
                  <a:cubicBezTo>
                    <a:pt x="244602" y="5180"/>
                    <a:pt x="295246" y="7482"/>
                    <a:pt x="309059" y="12086"/>
                  </a:cubicBezTo>
                  <a:cubicBezTo>
                    <a:pt x="318265" y="16691"/>
                    <a:pt x="325171" y="67337"/>
                    <a:pt x="329778" y="164025"/>
                  </a:cubicBezTo>
                  <a:cubicBezTo>
                    <a:pt x="334384" y="260714"/>
                    <a:pt x="334384" y="311360"/>
                    <a:pt x="329778" y="315965"/>
                  </a:cubicBezTo>
                  <a:cubicBezTo>
                    <a:pt x="325171" y="320569"/>
                    <a:pt x="272227" y="322871"/>
                    <a:pt x="170932" y="322871"/>
                  </a:cubicBezTo>
                  <a:cubicBezTo>
                    <a:pt x="69637" y="322871"/>
                    <a:pt x="16693" y="322871"/>
                    <a:pt x="12086" y="322871"/>
                  </a:cubicBezTo>
                  <a:cubicBezTo>
                    <a:pt x="7480" y="318267"/>
                    <a:pt x="5180" y="267620"/>
                    <a:pt x="5180" y="170932"/>
                  </a:cubicBezTo>
                  <a:cubicBezTo>
                    <a:pt x="5180" y="74243"/>
                    <a:pt x="7480" y="23597"/>
                    <a:pt x="12086" y="18992"/>
                  </a:cubicBezTo>
                  <a:cubicBezTo>
                    <a:pt x="16693" y="9784"/>
                    <a:pt x="65037" y="5180"/>
                    <a:pt x="157119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C53838-4778-4C58-957B-00CDEA9A0399}"/>
                </a:ext>
              </a:extLst>
            </p:cNvPr>
            <p:cNvSpPr/>
            <p:nvPr/>
          </p:nvSpPr>
          <p:spPr>
            <a:xfrm>
              <a:off x="4651876" y="3786777"/>
              <a:ext cx="497257" cy="483443"/>
            </a:xfrm>
            <a:custGeom>
              <a:avLst/>
              <a:gdLst>
                <a:gd name="connsiteX0" fmla="*/ 256111 w 497256"/>
                <a:gd name="connsiteY0" fmla="*/ 5180 h 483443"/>
                <a:gd name="connsiteX1" fmla="*/ 490926 w 497256"/>
                <a:gd name="connsiteY1" fmla="*/ 18992 h 483443"/>
                <a:gd name="connsiteX2" fmla="*/ 497833 w 497256"/>
                <a:gd name="connsiteY2" fmla="*/ 239995 h 483443"/>
                <a:gd name="connsiteX3" fmla="*/ 490926 w 497256"/>
                <a:gd name="connsiteY3" fmla="*/ 460998 h 483443"/>
                <a:gd name="connsiteX4" fmla="*/ 263017 w 497256"/>
                <a:gd name="connsiteY4" fmla="*/ 481717 h 483443"/>
                <a:gd name="connsiteX5" fmla="*/ 35108 w 497256"/>
                <a:gd name="connsiteY5" fmla="*/ 474810 h 483443"/>
                <a:gd name="connsiteX6" fmla="*/ 14389 w 497256"/>
                <a:gd name="connsiteY6" fmla="*/ 440279 h 483443"/>
                <a:gd name="connsiteX7" fmla="*/ 7482 w 497256"/>
                <a:gd name="connsiteY7" fmla="*/ 226182 h 483443"/>
                <a:gd name="connsiteX8" fmla="*/ 21295 w 497256"/>
                <a:gd name="connsiteY8" fmla="*/ 18992 h 483443"/>
                <a:gd name="connsiteX9" fmla="*/ 256111 w 497256"/>
                <a:gd name="connsiteY9" fmla="*/ 5180 h 48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256" h="483443">
                  <a:moveTo>
                    <a:pt x="256111" y="5180"/>
                  </a:moveTo>
                  <a:cubicBezTo>
                    <a:pt x="408050" y="5180"/>
                    <a:pt x="486320" y="9786"/>
                    <a:pt x="490926" y="18992"/>
                  </a:cubicBezTo>
                  <a:cubicBezTo>
                    <a:pt x="495533" y="23599"/>
                    <a:pt x="497833" y="97262"/>
                    <a:pt x="497833" y="239995"/>
                  </a:cubicBezTo>
                  <a:cubicBezTo>
                    <a:pt x="497833" y="378122"/>
                    <a:pt x="495533" y="451792"/>
                    <a:pt x="490926" y="460998"/>
                  </a:cubicBezTo>
                  <a:cubicBezTo>
                    <a:pt x="481720" y="470204"/>
                    <a:pt x="405750" y="477110"/>
                    <a:pt x="263017" y="481717"/>
                  </a:cubicBezTo>
                  <a:cubicBezTo>
                    <a:pt x="115684" y="486323"/>
                    <a:pt x="39714" y="484017"/>
                    <a:pt x="35108" y="474810"/>
                  </a:cubicBezTo>
                  <a:cubicBezTo>
                    <a:pt x="30501" y="474810"/>
                    <a:pt x="23595" y="463298"/>
                    <a:pt x="14389" y="440279"/>
                  </a:cubicBezTo>
                  <a:cubicBezTo>
                    <a:pt x="5183" y="417260"/>
                    <a:pt x="2876" y="345890"/>
                    <a:pt x="7482" y="226182"/>
                  </a:cubicBezTo>
                  <a:cubicBezTo>
                    <a:pt x="12089" y="101868"/>
                    <a:pt x="16689" y="32805"/>
                    <a:pt x="21295" y="18992"/>
                  </a:cubicBezTo>
                  <a:cubicBezTo>
                    <a:pt x="25902" y="9786"/>
                    <a:pt x="104171" y="5180"/>
                    <a:pt x="256111" y="5180"/>
                  </a:cubicBezTo>
                  <a:close/>
                </a:path>
              </a:pathLst>
            </a:custGeom>
            <a:solidFill>
              <a:srgbClr val="FDFDFC"/>
            </a:solidFill>
            <a:ln w="9525" cap="flat">
              <a:solidFill>
                <a:srgbClr val="FDFDF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5F15228-4960-4DD3-90CC-B456F34BB8A4}"/>
                </a:ext>
              </a:extLst>
            </p:cNvPr>
            <p:cNvSpPr/>
            <p:nvPr/>
          </p:nvSpPr>
          <p:spPr>
            <a:xfrm>
              <a:off x="5683224" y="3510524"/>
              <a:ext cx="711353" cy="704446"/>
            </a:xfrm>
            <a:custGeom>
              <a:avLst/>
              <a:gdLst>
                <a:gd name="connsiteX0" fmla="*/ 46618 w 711353"/>
                <a:gd name="connsiteY0" fmla="*/ 12086 h 704446"/>
                <a:gd name="connsiteX1" fmla="*/ 67337 w 711353"/>
                <a:gd name="connsiteY1" fmla="*/ 5180 h 704446"/>
                <a:gd name="connsiteX2" fmla="*/ 81150 w 711353"/>
                <a:gd name="connsiteY2" fmla="*/ 5180 h 704446"/>
                <a:gd name="connsiteX3" fmla="*/ 101869 w 711353"/>
                <a:gd name="connsiteY3" fmla="*/ 88056 h 704446"/>
                <a:gd name="connsiteX4" fmla="*/ 122588 w 711353"/>
                <a:gd name="connsiteY4" fmla="*/ 177838 h 704446"/>
                <a:gd name="connsiteX5" fmla="*/ 364310 w 711353"/>
                <a:gd name="connsiteY5" fmla="*/ 191651 h 704446"/>
                <a:gd name="connsiteX6" fmla="*/ 606032 w 711353"/>
                <a:gd name="connsiteY6" fmla="*/ 170932 h 704446"/>
                <a:gd name="connsiteX7" fmla="*/ 619844 w 711353"/>
                <a:gd name="connsiteY7" fmla="*/ 94962 h 704446"/>
                <a:gd name="connsiteX8" fmla="*/ 626751 w 711353"/>
                <a:gd name="connsiteY8" fmla="*/ 32805 h 704446"/>
                <a:gd name="connsiteX9" fmla="*/ 626751 w 711353"/>
                <a:gd name="connsiteY9" fmla="*/ 12086 h 704446"/>
                <a:gd name="connsiteX10" fmla="*/ 647470 w 711353"/>
                <a:gd name="connsiteY10" fmla="*/ 12086 h 704446"/>
                <a:gd name="connsiteX11" fmla="*/ 668189 w 711353"/>
                <a:gd name="connsiteY11" fmla="*/ 5180 h 704446"/>
                <a:gd name="connsiteX12" fmla="*/ 675095 w 711353"/>
                <a:gd name="connsiteY12" fmla="*/ 5180 h 704446"/>
                <a:gd name="connsiteX13" fmla="*/ 682001 w 711353"/>
                <a:gd name="connsiteY13" fmla="*/ 12086 h 704446"/>
                <a:gd name="connsiteX14" fmla="*/ 688908 w 711353"/>
                <a:gd name="connsiteY14" fmla="*/ 18992 h 704446"/>
                <a:gd name="connsiteX15" fmla="*/ 695814 w 711353"/>
                <a:gd name="connsiteY15" fmla="*/ 18992 h 704446"/>
                <a:gd name="connsiteX16" fmla="*/ 695814 w 711353"/>
                <a:gd name="connsiteY16" fmla="*/ 32805 h 704446"/>
                <a:gd name="connsiteX17" fmla="*/ 702721 w 711353"/>
                <a:gd name="connsiteY17" fmla="*/ 39711 h 704446"/>
                <a:gd name="connsiteX18" fmla="*/ 709627 w 711353"/>
                <a:gd name="connsiteY18" fmla="*/ 350496 h 704446"/>
                <a:gd name="connsiteX19" fmla="*/ 702721 w 711353"/>
                <a:gd name="connsiteY19" fmla="*/ 675094 h 704446"/>
                <a:gd name="connsiteX20" fmla="*/ 357403 w 711353"/>
                <a:gd name="connsiteY20" fmla="*/ 702719 h 704446"/>
                <a:gd name="connsiteX21" fmla="*/ 18992 w 711353"/>
                <a:gd name="connsiteY21" fmla="*/ 688907 h 704446"/>
                <a:gd name="connsiteX22" fmla="*/ 5180 w 711353"/>
                <a:gd name="connsiteY22" fmla="*/ 364309 h 704446"/>
                <a:gd name="connsiteX23" fmla="*/ 12086 w 711353"/>
                <a:gd name="connsiteY23" fmla="*/ 32805 h 704446"/>
                <a:gd name="connsiteX24" fmla="*/ 46618 w 711353"/>
                <a:gd name="connsiteY24" fmla="*/ 12086 h 70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353" h="704446">
                  <a:moveTo>
                    <a:pt x="46618" y="12086"/>
                  </a:moveTo>
                  <a:lnTo>
                    <a:pt x="67337" y="5180"/>
                  </a:lnTo>
                  <a:lnTo>
                    <a:pt x="81150" y="5180"/>
                  </a:lnTo>
                  <a:cubicBezTo>
                    <a:pt x="90356" y="9786"/>
                    <a:pt x="97262" y="37412"/>
                    <a:pt x="101869" y="88056"/>
                  </a:cubicBezTo>
                  <a:cubicBezTo>
                    <a:pt x="101869" y="138700"/>
                    <a:pt x="108775" y="168632"/>
                    <a:pt x="122588" y="177838"/>
                  </a:cubicBezTo>
                  <a:cubicBezTo>
                    <a:pt x="136400" y="191651"/>
                    <a:pt x="216977" y="196257"/>
                    <a:pt x="364310" y="191651"/>
                  </a:cubicBezTo>
                  <a:cubicBezTo>
                    <a:pt x="516249" y="187044"/>
                    <a:pt x="596826" y="180138"/>
                    <a:pt x="606032" y="170932"/>
                  </a:cubicBezTo>
                  <a:cubicBezTo>
                    <a:pt x="610638" y="161726"/>
                    <a:pt x="615238" y="136400"/>
                    <a:pt x="619844" y="94962"/>
                  </a:cubicBezTo>
                  <a:lnTo>
                    <a:pt x="626751" y="32805"/>
                  </a:lnTo>
                  <a:lnTo>
                    <a:pt x="626751" y="12086"/>
                  </a:lnTo>
                  <a:lnTo>
                    <a:pt x="647470" y="12086"/>
                  </a:lnTo>
                  <a:lnTo>
                    <a:pt x="668189" y="5180"/>
                  </a:lnTo>
                  <a:lnTo>
                    <a:pt x="675095" y="5180"/>
                  </a:lnTo>
                  <a:lnTo>
                    <a:pt x="682001" y="12086"/>
                  </a:lnTo>
                  <a:lnTo>
                    <a:pt x="688908" y="18992"/>
                  </a:lnTo>
                  <a:lnTo>
                    <a:pt x="695814" y="18992"/>
                  </a:lnTo>
                  <a:lnTo>
                    <a:pt x="695814" y="32805"/>
                  </a:lnTo>
                  <a:lnTo>
                    <a:pt x="702721" y="39711"/>
                  </a:lnTo>
                  <a:cubicBezTo>
                    <a:pt x="707327" y="44318"/>
                    <a:pt x="709627" y="147913"/>
                    <a:pt x="709627" y="350496"/>
                  </a:cubicBezTo>
                  <a:cubicBezTo>
                    <a:pt x="709627" y="548480"/>
                    <a:pt x="707327" y="656675"/>
                    <a:pt x="702721" y="675094"/>
                  </a:cubicBezTo>
                  <a:cubicBezTo>
                    <a:pt x="693514" y="688907"/>
                    <a:pt x="578406" y="698113"/>
                    <a:pt x="357403" y="702719"/>
                  </a:cubicBezTo>
                  <a:cubicBezTo>
                    <a:pt x="136400" y="707326"/>
                    <a:pt x="23599" y="702719"/>
                    <a:pt x="18992" y="688907"/>
                  </a:cubicBezTo>
                  <a:cubicBezTo>
                    <a:pt x="9786" y="679701"/>
                    <a:pt x="5180" y="571499"/>
                    <a:pt x="5180" y="364309"/>
                  </a:cubicBezTo>
                  <a:cubicBezTo>
                    <a:pt x="5180" y="157119"/>
                    <a:pt x="7480" y="46618"/>
                    <a:pt x="12086" y="32805"/>
                  </a:cubicBezTo>
                  <a:cubicBezTo>
                    <a:pt x="16693" y="23599"/>
                    <a:pt x="28199" y="16693"/>
                    <a:pt x="46618" y="12086"/>
                  </a:cubicBezTo>
                  <a:close/>
                </a:path>
              </a:pathLst>
            </a:custGeom>
            <a:solidFill>
              <a:srgbClr val="FCFDFD"/>
            </a:solidFill>
            <a:ln w="9525" cap="flat">
              <a:solidFill>
                <a:srgbClr val="FCFDF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F2D8B7B-0727-49D1-9C5D-6EFB11F4E130}"/>
                </a:ext>
              </a:extLst>
            </p:cNvPr>
            <p:cNvSpPr/>
            <p:nvPr/>
          </p:nvSpPr>
          <p:spPr>
            <a:xfrm>
              <a:off x="3970451" y="823960"/>
              <a:ext cx="407474" cy="628476"/>
            </a:xfrm>
            <a:custGeom>
              <a:avLst/>
              <a:gdLst>
                <a:gd name="connsiteX0" fmla="*/ 5180 w 407474"/>
                <a:gd name="connsiteY0" fmla="*/ 136400 h 628476"/>
                <a:gd name="connsiteX1" fmla="*/ 5180 w 407474"/>
                <a:gd name="connsiteY1" fmla="*/ 5180 h 628476"/>
                <a:gd name="connsiteX2" fmla="*/ 46618 w 407474"/>
                <a:gd name="connsiteY2" fmla="*/ 5180 h 628476"/>
                <a:gd name="connsiteX3" fmla="*/ 53524 w 407474"/>
                <a:gd name="connsiteY3" fmla="*/ 12086 h 628476"/>
                <a:gd name="connsiteX4" fmla="*/ 115681 w 407474"/>
                <a:gd name="connsiteY4" fmla="*/ 39711 h 628476"/>
                <a:gd name="connsiteX5" fmla="*/ 177838 w 407474"/>
                <a:gd name="connsiteY5" fmla="*/ 74243 h 628476"/>
                <a:gd name="connsiteX6" fmla="*/ 184745 w 407474"/>
                <a:gd name="connsiteY6" fmla="*/ 74243 h 628476"/>
                <a:gd name="connsiteX7" fmla="*/ 198557 w 407474"/>
                <a:gd name="connsiteY7" fmla="*/ 88056 h 628476"/>
                <a:gd name="connsiteX8" fmla="*/ 205464 w 407474"/>
                <a:gd name="connsiteY8" fmla="*/ 101868 h 628476"/>
                <a:gd name="connsiteX9" fmla="*/ 212370 w 407474"/>
                <a:gd name="connsiteY9" fmla="*/ 101868 h 628476"/>
                <a:gd name="connsiteX10" fmla="*/ 212370 w 407474"/>
                <a:gd name="connsiteY10" fmla="*/ 108775 h 628476"/>
                <a:gd name="connsiteX11" fmla="*/ 260714 w 407474"/>
                <a:gd name="connsiteY11" fmla="*/ 157119 h 628476"/>
                <a:gd name="connsiteX12" fmla="*/ 309059 w 407474"/>
                <a:gd name="connsiteY12" fmla="*/ 219276 h 628476"/>
                <a:gd name="connsiteX13" fmla="*/ 322872 w 407474"/>
                <a:gd name="connsiteY13" fmla="*/ 239995 h 628476"/>
                <a:gd name="connsiteX14" fmla="*/ 322872 w 407474"/>
                <a:gd name="connsiteY14" fmla="*/ 246901 h 628476"/>
                <a:gd name="connsiteX15" fmla="*/ 329778 w 407474"/>
                <a:gd name="connsiteY15" fmla="*/ 253808 h 628476"/>
                <a:gd name="connsiteX16" fmla="*/ 336684 w 407474"/>
                <a:gd name="connsiteY16" fmla="*/ 260714 h 628476"/>
                <a:gd name="connsiteX17" fmla="*/ 364310 w 407474"/>
                <a:gd name="connsiteY17" fmla="*/ 350496 h 628476"/>
                <a:gd name="connsiteX18" fmla="*/ 398841 w 407474"/>
                <a:gd name="connsiteY18" fmla="*/ 440279 h 628476"/>
                <a:gd name="connsiteX19" fmla="*/ 398841 w 407474"/>
                <a:gd name="connsiteY19" fmla="*/ 460998 h 628476"/>
                <a:gd name="connsiteX20" fmla="*/ 405748 w 407474"/>
                <a:gd name="connsiteY20" fmla="*/ 543874 h 628476"/>
                <a:gd name="connsiteX21" fmla="*/ 405748 w 407474"/>
                <a:gd name="connsiteY21" fmla="*/ 606031 h 628476"/>
                <a:gd name="connsiteX22" fmla="*/ 391935 w 407474"/>
                <a:gd name="connsiteY22" fmla="*/ 619843 h 628476"/>
                <a:gd name="connsiteX23" fmla="*/ 391935 w 407474"/>
                <a:gd name="connsiteY23" fmla="*/ 626750 h 628476"/>
                <a:gd name="connsiteX24" fmla="*/ 281434 w 407474"/>
                <a:gd name="connsiteY24" fmla="*/ 626750 h 628476"/>
                <a:gd name="connsiteX25" fmla="*/ 164026 w 407474"/>
                <a:gd name="connsiteY25" fmla="*/ 619843 h 628476"/>
                <a:gd name="connsiteX26" fmla="*/ 143307 w 407474"/>
                <a:gd name="connsiteY26" fmla="*/ 619843 h 628476"/>
                <a:gd name="connsiteX27" fmla="*/ 143307 w 407474"/>
                <a:gd name="connsiteY27" fmla="*/ 612937 h 628476"/>
                <a:gd name="connsiteX28" fmla="*/ 136400 w 407474"/>
                <a:gd name="connsiteY28" fmla="*/ 612937 h 628476"/>
                <a:gd name="connsiteX29" fmla="*/ 136400 w 407474"/>
                <a:gd name="connsiteY29" fmla="*/ 481717 h 628476"/>
                <a:gd name="connsiteX30" fmla="*/ 129494 w 407474"/>
                <a:gd name="connsiteY30" fmla="*/ 336684 h 628476"/>
                <a:gd name="connsiteX31" fmla="*/ 108775 w 407474"/>
                <a:gd name="connsiteY31" fmla="*/ 309058 h 628476"/>
                <a:gd name="connsiteX32" fmla="*/ 46618 w 407474"/>
                <a:gd name="connsiteY32" fmla="*/ 288339 h 628476"/>
                <a:gd name="connsiteX33" fmla="*/ 12086 w 407474"/>
                <a:gd name="connsiteY33" fmla="*/ 281433 h 628476"/>
                <a:gd name="connsiteX34" fmla="*/ 12086 w 407474"/>
                <a:gd name="connsiteY34" fmla="*/ 274527 h 628476"/>
                <a:gd name="connsiteX35" fmla="*/ 5180 w 407474"/>
                <a:gd name="connsiteY35" fmla="*/ 274527 h 628476"/>
                <a:gd name="connsiteX36" fmla="*/ 5180 w 407474"/>
                <a:gd name="connsiteY36" fmla="*/ 136400 h 62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7474" h="628476">
                  <a:moveTo>
                    <a:pt x="5180" y="136400"/>
                  </a:moveTo>
                  <a:lnTo>
                    <a:pt x="5180" y="5180"/>
                  </a:lnTo>
                  <a:lnTo>
                    <a:pt x="46618" y="5180"/>
                  </a:lnTo>
                  <a:lnTo>
                    <a:pt x="53524" y="12086"/>
                  </a:lnTo>
                  <a:lnTo>
                    <a:pt x="115681" y="39711"/>
                  </a:lnTo>
                  <a:cubicBezTo>
                    <a:pt x="152513" y="58131"/>
                    <a:pt x="173232" y="69637"/>
                    <a:pt x="177838" y="74243"/>
                  </a:cubicBezTo>
                  <a:lnTo>
                    <a:pt x="184745" y="74243"/>
                  </a:lnTo>
                  <a:lnTo>
                    <a:pt x="198557" y="88056"/>
                  </a:lnTo>
                  <a:cubicBezTo>
                    <a:pt x="203164" y="92662"/>
                    <a:pt x="205464" y="97262"/>
                    <a:pt x="205464" y="101868"/>
                  </a:cubicBezTo>
                  <a:lnTo>
                    <a:pt x="212370" y="101868"/>
                  </a:lnTo>
                  <a:lnTo>
                    <a:pt x="212370" y="108775"/>
                  </a:lnTo>
                  <a:lnTo>
                    <a:pt x="260714" y="157119"/>
                  </a:lnTo>
                  <a:cubicBezTo>
                    <a:pt x="292946" y="193951"/>
                    <a:pt x="309059" y="214670"/>
                    <a:pt x="309059" y="219276"/>
                  </a:cubicBezTo>
                  <a:cubicBezTo>
                    <a:pt x="318265" y="228482"/>
                    <a:pt x="322872" y="235389"/>
                    <a:pt x="322872" y="239995"/>
                  </a:cubicBezTo>
                  <a:lnTo>
                    <a:pt x="322872" y="246901"/>
                  </a:lnTo>
                  <a:lnTo>
                    <a:pt x="329778" y="253808"/>
                  </a:lnTo>
                  <a:lnTo>
                    <a:pt x="336684" y="260714"/>
                  </a:lnTo>
                  <a:lnTo>
                    <a:pt x="364310" y="350496"/>
                  </a:lnTo>
                  <a:cubicBezTo>
                    <a:pt x="382729" y="410354"/>
                    <a:pt x="394235" y="440279"/>
                    <a:pt x="398841" y="440279"/>
                  </a:cubicBezTo>
                  <a:lnTo>
                    <a:pt x="398841" y="460998"/>
                  </a:lnTo>
                  <a:cubicBezTo>
                    <a:pt x="403448" y="474810"/>
                    <a:pt x="405748" y="502436"/>
                    <a:pt x="405748" y="543874"/>
                  </a:cubicBezTo>
                  <a:lnTo>
                    <a:pt x="405748" y="606031"/>
                  </a:lnTo>
                  <a:cubicBezTo>
                    <a:pt x="401141" y="606031"/>
                    <a:pt x="396542" y="610637"/>
                    <a:pt x="391935" y="619843"/>
                  </a:cubicBezTo>
                  <a:lnTo>
                    <a:pt x="391935" y="626750"/>
                  </a:lnTo>
                  <a:lnTo>
                    <a:pt x="281434" y="626750"/>
                  </a:lnTo>
                  <a:lnTo>
                    <a:pt x="164026" y="619843"/>
                  </a:lnTo>
                  <a:lnTo>
                    <a:pt x="143307" y="619843"/>
                  </a:lnTo>
                  <a:lnTo>
                    <a:pt x="143307" y="612937"/>
                  </a:lnTo>
                  <a:lnTo>
                    <a:pt x="136400" y="612937"/>
                  </a:lnTo>
                  <a:lnTo>
                    <a:pt x="136400" y="481717"/>
                  </a:lnTo>
                  <a:cubicBezTo>
                    <a:pt x="131794" y="389635"/>
                    <a:pt x="129494" y="341290"/>
                    <a:pt x="129494" y="336684"/>
                  </a:cubicBezTo>
                  <a:cubicBezTo>
                    <a:pt x="129494" y="332077"/>
                    <a:pt x="122588" y="322871"/>
                    <a:pt x="108775" y="309058"/>
                  </a:cubicBezTo>
                  <a:cubicBezTo>
                    <a:pt x="94962" y="295246"/>
                    <a:pt x="74243" y="288339"/>
                    <a:pt x="46618" y="288339"/>
                  </a:cubicBezTo>
                  <a:lnTo>
                    <a:pt x="12086" y="281433"/>
                  </a:lnTo>
                  <a:lnTo>
                    <a:pt x="12086" y="274527"/>
                  </a:lnTo>
                  <a:lnTo>
                    <a:pt x="5180" y="274527"/>
                  </a:lnTo>
                  <a:lnTo>
                    <a:pt x="5180" y="136400"/>
                  </a:lnTo>
                  <a:close/>
                </a:path>
              </a:pathLst>
            </a:custGeom>
            <a:solidFill>
              <a:srgbClr val="FAFBFB"/>
            </a:solidFill>
            <a:ln w="9525" cap="flat">
              <a:solidFill>
                <a:srgbClr val="FAFBF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DA36B53-15E4-4671-8CF5-80A72565BED7}"/>
                </a:ext>
              </a:extLst>
            </p:cNvPr>
            <p:cNvSpPr/>
            <p:nvPr/>
          </p:nvSpPr>
          <p:spPr>
            <a:xfrm>
              <a:off x="1874374" y="706552"/>
              <a:ext cx="393662" cy="573226"/>
            </a:xfrm>
            <a:custGeom>
              <a:avLst/>
              <a:gdLst>
                <a:gd name="connsiteX0" fmla="*/ 8635 w 393661"/>
                <a:gd name="connsiteY0" fmla="*/ 288339 h 573225"/>
                <a:gd name="connsiteX1" fmla="*/ 8635 w 393661"/>
                <a:gd name="connsiteY1" fmla="*/ 5180 h 573225"/>
                <a:gd name="connsiteX2" fmla="*/ 195106 w 393661"/>
                <a:gd name="connsiteY2" fmla="*/ 5180 h 573225"/>
                <a:gd name="connsiteX3" fmla="*/ 388484 w 393661"/>
                <a:gd name="connsiteY3" fmla="*/ 281433 h 573225"/>
                <a:gd name="connsiteX4" fmla="*/ 388484 w 393661"/>
                <a:gd name="connsiteY4" fmla="*/ 564593 h 573225"/>
                <a:gd name="connsiteX5" fmla="*/ 388484 w 393661"/>
                <a:gd name="connsiteY5" fmla="*/ 571499 h 573225"/>
                <a:gd name="connsiteX6" fmla="*/ 8635 w 393661"/>
                <a:gd name="connsiteY6" fmla="*/ 571499 h 573225"/>
                <a:gd name="connsiteX7" fmla="*/ 8635 w 393661"/>
                <a:gd name="connsiteY7" fmla="*/ 564593 h 573225"/>
                <a:gd name="connsiteX8" fmla="*/ 8635 w 393661"/>
                <a:gd name="connsiteY8" fmla="*/ 288339 h 57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661" h="573225">
                  <a:moveTo>
                    <a:pt x="8635" y="288339"/>
                  </a:moveTo>
                  <a:lnTo>
                    <a:pt x="8635" y="5180"/>
                  </a:lnTo>
                  <a:lnTo>
                    <a:pt x="195106" y="5180"/>
                  </a:lnTo>
                  <a:cubicBezTo>
                    <a:pt x="324027" y="5180"/>
                    <a:pt x="388484" y="97264"/>
                    <a:pt x="388484" y="281433"/>
                  </a:cubicBezTo>
                  <a:cubicBezTo>
                    <a:pt x="388484" y="465604"/>
                    <a:pt x="388484" y="559986"/>
                    <a:pt x="388484" y="564593"/>
                  </a:cubicBezTo>
                  <a:lnTo>
                    <a:pt x="388484" y="571499"/>
                  </a:lnTo>
                  <a:lnTo>
                    <a:pt x="8635" y="571499"/>
                  </a:lnTo>
                  <a:lnTo>
                    <a:pt x="8635" y="564593"/>
                  </a:lnTo>
                  <a:cubicBezTo>
                    <a:pt x="4028" y="564593"/>
                    <a:pt x="4028" y="472511"/>
                    <a:pt x="8635" y="288339"/>
                  </a:cubicBezTo>
                  <a:close/>
                </a:path>
              </a:pathLst>
            </a:custGeom>
            <a:solidFill>
              <a:srgbClr val="FBFDFD"/>
            </a:solidFill>
            <a:ln w="9525" cap="flat">
              <a:solidFill>
                <a:srgbClr val="FBFDF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59EEF80-60FE-4D0E-B6A8-3379FF56B1BD}"/>
                </a:ext>
              </a:extLst>
            </p:cNvPr>
            <p:cNvSpPr/>
            <p:nvPr/>
          </p:nvSpPr>
          <p:spPr>
            <a:xfrm>
              <a:off x="4011889" y="2681764"/>
              <a:ext cx="345317" cy="186471"/>
            </a:xfrm>
            <a:custGeom>
              <a:avLst/>
              <a:gdLst>
                <a:gd name="connsiteX0" fmla="*/ 5180 w 345317"/>
                <a:gd name="connsiteY0" fmla="*/ 18992 h 186471"/>
                <a:gd name="connsiteX1" fmla="*/ 5180 w 345317"/>
                <a:gd name="connsiteY1" fmla="*/ 5180 h 186471"/>
                <a:gd name="connsiteX2" fmla="*/ 74243 w 345317"/>
                <a:gd name="connsiteY2" fmla="*/ 5180 h 186471"/>
                <a:gd name="connsiteX3" fmla="*/ 143307 w 345317"/>
                <a:gd name="connsiteY3" fmla="*/ 18992 h 186471"/>
                <a:gd name="connsiteX4" fmla="*/ 239995 w 345317"/>
                <a:gd name="connsiteY4" fmla="*/ 39711 h 186471"/>
                <a:gd name="connsiteX5" fmla="*/ 343591 w 345317"/>
                <a:gd name="connsiteY5" fmla="*/ 39711 h 186471"/>
                <a:gd name="connsiteX6" fmla="*/ 343591 w 345317"/>
                <a:gd name="connsiteY6" fmla="*/ 115681 h 186471"/>
                <a:gd name="connsiteX7" fmla="*/ 336684 w 345317"/>
                <a:gd name="connsiteY7" fmla="*/ 184744 h 186471"/>
                <a:gd name="connsiteX8" fmla="*/ 226183 w 345317"/>
                <a:gd name="connsiteY8" fmla="*/ 184744 h 186471"/>
                <a:gd name="connsiteX9" fmla="*/ 101869 w 345317"/>
                <a:gd name="connsiteY9" fmla="*/ 177838 h 186471"/>
                <a:gd name="connsiteX10" fmla="*/ 53524 w 345317"/>
                <a:gd name="connsiteY10" fmla="*/ 143306 h 186471"/>
                <a:gd name="connsiteX11" fmla="*/ 12086 w 345317"/>
                <a:gd name="connsiteY11" fmla="*/ 74243 h 186471"/>
                <a:gd name="connsiteX12" fmla="*/ 5180 w 345317"/>
                <a:gd name="connsiteY12" fmla="*/ 32805 h 186471"/>
                <a:gd name="connsiteX13" fmla="*/ 5180 w 345317"/>
                <a:gd name="connsiteY13" fmla="*/ 18992 h 18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317" h="186471">
                  <a:moveTo>
                    <a:pt x="5180" y="18992"/>
                  </a:moveTo>
                  <a:lnTo>
                    <a:pt x="5180" y="5180"/>
                  </a:lnTo>
                  <a:lnTo>
                    <a:pt x="74243" y="5180"/>
                  </a:lnTo>
                  <a:cubicBezTo>
                    <a:pt x="115681" y="5180"/>
                    <a:pt x="138700" y="9786"/>
                    <a:pt x="143307" y="18992"/>
                  </a:cubicBezTo>
                  <a:cubicBezTo>
                    <a:pt x="143307" y="28199"/>
                    <a:pt x="175538" y="35105"/>
                    <a:pt x="239995" y="39711"/>
                  </a:cubicBezTo>
                  <a:lnTo>
                    <a:pt x="343591" y="39711"/>
                  </a:lnTo>
                  <a:lnTo>
                    <a:pt x="343591" y="115681"/>
                  </a:lnTo>
                  <a:lnTo>
                    <a:pt x="336684" y="184744"/>
                  </a:lnTo>
                  <a:lnTo>
                    <a:pt x="226183" y="184744"/>
                  </a:lnTo>
                  <a:cubicBezTo>
                    <a:pt x="147913" y="184744"/>
                    <a:pt x="106475" y="182445"/>
                    <a:pt x="101869" y="177838"/>
                  </a:cubicBezTo>
                  <a:cubicBezTo>
                    <a:pt x="92662" y="173232"/>
                    <a:pt x="76543" y="161726"/>
                    <a:pt x="53524" y="143306"/>
                  </a:cubicBezTo>
                  <a:cubicBezTo>
                    <a:pt x="30505" y="120288"/>
                    <a:pt x="16693" y="97262"/>
                    <a:pt x="12086" y="74243"/>
                  </a:cubicBezTo>
                  <a:lnTo>
                    <a:pt x="5180" y="32805"/>
                  </a:lnTo>
                  <a:lnTo>
                    <a:pt x="5180" y="1899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77793F6-FDEB-4030-8E0C-BCFB0CB94A92}"/>
                </a:ext>
              </a:extLst>
            </p:cNvPr>
            <p:cNvSpPr/>
            <p:nvPr/>
          </p:nvSpPr>
          <p:spPr>
            <a:xfrm>
              <a:off x="3970451" y="796335"/>
              <a:ext cx="200284" cy="103595"/>
            </a:xfrm>
            <a:custGeom>
              <a:avLst/>
              <a:gdLst>
                <a:gd name="connsiteX0" fmla="*/ 12086 w 200283"/>
                <a:gd name="connsiteY0" fmla="*/ 5180 h 103595"/>
                <a:gd name="connsiteX1" fmla="*/ 18992 w 200283"/>
                <a:gd name="connsiteY1" fmla="*/ 5180 h 103595"/>
                <a:gd name="connsiteX2" fmla="*/ 81150 w 200283"/>
                <a:gd name="connsiteY2" fmla="*/ 25899 h 103595"/>
                <a:gd name="connsiteX3" fmla="*/ 170932 w 200283"/>
                <a:gd name="connsiteY3" fmla="*/ 60430 h 103595"/>
                <a:gd name="connsiteX4" fmla="*/ 198557 w 200283"/>
                <a:gd name="connsiteY4" fmla="*/ 81149 h 103595"/>
                <a:gd name="connsiteX5" fmla="*/ 198557 w 200283"/>
                <a:gd name="connsiteY5" fmla="*/ 88056 h 103595"/>
                <a:gd name="connsiteX6" fmla="*/ 191651 w 200283"/>
                <a:gd name="connsiteY6" fmla="*/ 94962 h 103595"/>
                <a:gd name="connsiteX7" fmla="*/ 184745 w 200283"/>
                <a:gd name="connsiteY7" fmla="*/ 101868 h 103595"/>
                <a:gd name="connsiteX8" fmla="*/ 177838 w 200283"/>
                <a:gd name="connsiteY8" fmla="*/ 101868 h 103595"/>
                <a:gd name="connsiteX9" fmla="*/ 115681 w 200283"/>
                <a:gd name="connsiteY9" fmla="*/ 67337 h 103595"/>
                <a:gd name="connsiteX10" fmla="*/ 53524 w 200283"/>
                <a:gd name="connsiteY10" fmla="*/ 39711 h 103595"/>
                <a:gd name="connsiteX11" fmla="*/ 46618 w 200283"/>
                <a:gd name="connsiteY11" fmla="*/ 32805 h 103595"/>
                <a:gd name="connsiteX12" fmla="*/ 39711 w 200283"/>
                <a:gd name="connsiteY12" fmla="*/ 32805 h 103595"/>
                <a:gd name="connsiteX13" fmla="*/ 25899 w 200283"/>
                <a:gd name="connsiteY13" fmla="*/ 25899 h 103595"/>
                <a:gd name="connsiteX14" fmla="*/ 5180 w 200283"/>
                <a:gd name="connsiteY14" fmla="*/ 12086 h 103595"/>
                <a:gd name="connsiteX15" fmla="*/ 12086 w 200283"/>
                <a:gd name="connsiteY15" fmla="*/ 5180 h 10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283" h="103595">
                  <a:moveTo>
                    <a:pt x="12086" y="5180"/>
                  </a:moveTo>
                  <a:lnTo>
                    <a:pt x="18992" y="5180"/>
                  </a:lnTo>
                  <a:lnTo>
                    <a:pt x="81150" y="25899"/>
                  </a:lnTo>
                  <a:cubicBezTo>
                    <a:pt x="122588" y="35107"/>
                    <a:pt x="152513" y="46618"/>
                    <a:pt x="170932" y="60430"/>
                  </a:cubicBezTo>
                  <a:cubicBezTo>
                    <a:pt x="189351" y="74243"/>
                    <a:pt x="198557" y="81149"/>
                    <a:pt x="198557" y="81149"/>
                  </a:cubicBezTo>
                  <a:lnTo>
                    <a:pt x="198557" y="88056"/>
                  </a:lnTo>
                  <a:cubicBezTo>
                    <a:pt x="198557" y="92662"/>
                    <a:pt x="196258" y="94962"/>
                    <a:pt x="191651" y="94962"/>
                  </a:cubicBezTo>
                  <a:lnTo>
                    <a:pt x="184745" y="101868"/>
                  </a:lnTo>
                  <a:lnTo>
                    <a:pt x="177838" y="101868"/>
                  </a:lnTo>
                  <a:cubicBezTo>
                    <a:pt x="173232" y="97262"/>
                    <a:pt x="152513" y="85756"/>
                    <a:pt x="115681" y="67337"/>
                  </a:cubicBezTo>
                  <a:lnTo>
                    <a:pt x="53524" y="39711"/>
                  </a:lnTo>
                  <a:lnTo>
                    <a:pt x="46618" y="32805"/>
                  </a:lnTo>
                  <a:lnTo>
                    <a:pt x="39711" y="32805"/>
                  </a:lnTo>
                  <a:cubicBezTo>
                    <a:pt x="39711" y="28201"/>
                    <a:pt x="35105" y="25899"/>
                    <a:pt x="25899" y="25899"/>
                  </a:cubicBezTo>
                  <a:cubicBezTo>
                    <a:pt x="16693" y="25899"/>
                    <a:pt x="9786" y="21294"/>
                    <a:pt x="5180" y="12086"/>
                  </a:cubicBezTo>
                  <a:cubicBezTo>
                    <a:pt x="5180" y="7482"/>
                    <a:pt x="7480" y="5180"/>
                    <a:pt x="12086" y="5180"/>
                  </a:cubicBezTo>
                  <a:close/>
                </a:path>
              </a:pathLst>
            </a:custGeom>
            <a:solidFill>
              <a:srgbClr val="2E2F2E"/>
            </a:solidFill>
            <a:ln w="9525" cap="flat">
              <a:solidFill>
                <a:srgbClr val="2E2F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CFE747E-F2C0-4895-A3BA-ED2C844A2D58}"/>
                </a:ext>
              </a:extLst>
            </p:cNvPr>
            <p:cNvSpPr/>
            <p:nvPr/>
          </p:nvSpPr>
          <p:spPr>
            <a:xfrm>
              <a:off x="4101671" y="1217621"/>
              <a:ext cx="966888" cy="317691"/>
            </a:xfrm>
            <a:custGeom>
              <a:avLst/>
              <a:gdLst>
                <a:gd name="connsiteX0" fmla="*/ 930630 w 966888"/>
                <a:gd name="connsiteY0" fmla="*/ 12086 h 317691"/>
                <a:gd name="connsiteX1" fmla="*/ 930630 w 966888"/>
                <a:gd name="connsiteY1" fmla="*/ 5180 h 317691"/>
                <a:gd name="connsiteX2" fmla="*/ 937536 w 966888"/>
                <a:gd name="connsiteY2" fmla="*/ 5180 h 317691"/>
                <a:gd name="connsiteX3" fmla="*/ 937536 w 966888"/>
                <a:gd name="connsiteY3" fmla="*/ 32805 h 317691"/>
                <a:gd name="connsiteX4" fmla="*/ 944443 w 966888"/>
                <a:gd name="connsiteY4" fmla="*/ 46618 h 317691"/>
                <a:gd name="connsiteX5" fmla="*/ 944443 w 966888"/>
                <a:gd name="connsiteY5" fmla="*/ 53524 h 317691"/>
                <a:gd name="connsiteX6" fmla="*/ 951349 w 966888"/>
                <a:gd name="connsiteY6" fmla="*/ 53524 h 317691"/>
                <a:gd name="connsiteX7" fmla="*/ 958255 w 966888"/>
                <a:gd name="connsiteY7" fmla="*/ 46618 h 317691"/>
                <a:gd name="connsiteX8" fmla="*/ 965162 w 966888"/>
                <a:gd name="connsiteY8" fmla="*/ 46618 h 317691"/>
                <a:gd name="connsiteX9" fmla="*/ 965162 w 966888"/>
                <a:gd name="connsiteY9" fmla="*/ 53524 h 317691"/>
                <a:gd name="connsiteX10" fmla="*/ 951349 w 966888"/>
                <a:gd name="connsiteY10" fmla="*/ 101868 h 317691"/>
                <a:gd name="connsiteX11" fmla="*/ 903005 w 966888"/>
                <a:gd name="connsiteY11" fmla="*/ 184744 h 317691"/>
                <a:gd name="connsiteX12" fmla="*/ 840847 w 966888"/>
                <a:gd name="connsiteY12" fmla="*/ 246901 h 317691"/>
                <a:gd name="connsiteX13" fmla="*/ 564594 w 966888"/>
                <a:gd name="connsiteY13" fmla="*/ 281433 h 317691"/>
                <a:gd name="connsiteX14" fmla="*/ 322872 w 966888"/>
                <a:gd name="connsiteY14" fmla="*/ 288339 h 317691"/>
                <a:gd name="connsiteX15" fmla="*/ 315965 w 966888"/>
                <a:gd name="connsiteY15" fmla="*/ 295246 h 317691"/>
                <a:gd name="connsiteX16" fmla="*/ 315965 w 966888"/>
                <a:gd name="connsiteY16" fmla="*/ 288339 h 317691"/>
                <a:gd name="connsiteX17" fmla="*/ 288340 w 966888"/>
                <a:gd name="connsiteY17" fmla="*/ 281433 h 317691"/>
                <a:gd name="connsiteX18" fmla="*/ 260714 w 966888"/>
                <a:gd name="connsiteY18" fmla="*/ 295246 h 317691"/>
                <a:gd name="connsiteX19" fmla="*/ 253808 w 966888"/>
                <a:gd name="connsiteY19" fmla="*/ 315965 h 317691"/>
                <a:gd name="connsiteX20" fmla="*/ 253808 w 966888"/>
                <a:gd name="connsiteY20" fmla="*/ 281433 h 317691"/>
                <a:gd name="connsiteX21" fmla="*/ 5180 w 966888"/>
                <a:gd name="connsiteY21" fmla="*/ 281433 h 317691"/>
                <a:gd name="connsiteX22" fmla="*/ 5180 w 966888"/>
                <a:gd name="connsiteY22" fmla="*/ 219276 h 317691"/>
                <a:gd name="connsiteX23" fmla="*/ 12086 w 966888"/>
                <a:gd name="connsiteY23" fmla="*/ 219276 h 317691"/>
                <a:gd name="connsiteX24" fmla="*/ 12086 w 966888"/>
                <a:gd name="connsiteY24" fmla="*/ 226182 h 317691"/>
                <a:gd name="connsiteX25" fmla="*/ 32805 w 966888"/>
                <a:gd name="connsiteY25" fmla="*/ 226182 h 317691"/>
                <a:gd name="connsiteX26" fmla="*/ 150213 w 966888"/>
                <a:gd name="connsiteY26" fmla="*/ 233089 h 317691"/>
                <a:gd name="connsiteX27" fmla="*/ 260714 w 966888"/>
                <a:gd name="connsiteY27" fmla="*/ 233089 h 317691"/>
                <a:gd name="connsiteX28" fmla="*/ 260714 w 966888"/>
                <a:gd name="connsiteY28" fmla="*/ 226182 h 317691"/>
                <a:gd name="connsiteX29" fmla="*/ 274527 w 966888"/>
                <a:gd name="connsiteY29" fmla="*/ 212370 h 317691"/>
                <a:gd name="connsiteX30" fmla="*/ 274527 w 966888"/>
                <a:gd name="connsiteY30" fmla="*/ 226182 h 317691"/>
                <a:gd name="connsiteX31" fmla="*/ 302153 w 966888"/>
                <a:gd name="connsiteY31" fmla="*/ 226182 h 317691"/>
                <a:gd name="connsiteX32" fmla="*/ 329778 w 966888"/>
                <a:gd name="connsiteY32" fmla="*/ 226182 h 317691"/>
                <a:gd name="connsiteX33" fmla="*/ 329778 w 966888"/>
                <a:gd name="connsiteY33" fmla="*/ 219276 h 317691"/>
                <a:gd name="connsiteX34" fmla="*/ 329778 w 966888"/>
                <a:gd name="connsiteY34" fmla="*/ 226182 h 317691"/>
                <a:gd name="connsiteX35" fmla="*/ 564594 w 966888"/>
                <a:gd name="connsiteY35" fmla="*/ 226182 h 317691"/>
                <a:gd name="connsiteX36" fmla="*/ 833941 w 966888"/>
                <a:gd name="connsiteY36" fmla="*/ 191651 h 317691"/>
                <a:gd name="connsiteX37" fmla="*/ 896098 w 966888"/>
                <a:gd name="connsiteY37" fmla="*/ 115681 h 317691"/>
                <a:gd name="connsiteX38" fmla="*/ 916817 w 966888"/>
                <a:gd name="connsiteY38" fmla="*/ 46618 h 317691"/>
                <a:gd name="connsiteX39" fmla="*/ 923724 w 966888"/>
                <a:gd name="connsiteY39" fmla="*/ 18992 h 317691"/>
                <a:gd name="connsiteX40" fmla="*/ 923724 w 966888"/>
                <a:gd name="connsiteY40" fmla="*/ 12086 h 317691"/>
                <a:gd name="connsiteX41" fmla="*/ 930630 w 966888"/>
                <a:gd name="connsiteY41" fmla="*/ 12086 h 31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6888" h="317691">
                  <a:moveTo>
                    <a:pt x="930630" y="12086"/>
                  </a:moveTo>
                  <a:lnTo>
                    <a:pt x="930630" y="5180"/>
                  </a:lnTo>
                  <a:lnTo>
                    <a:pt x="937536" y="5180"/>
                  </a:lnTo>
                  <a:lnTo>
                    <a:pt x="937536" y="32805"/>
                  </a:lnTo>
                  <a:lnTo>
                    <a:pt x="944443" y="46618"/>
                  </a:lnTo>
                  <a:lnTo>
                    <a:pt x="944443" y="53524"/>
                  </a:lnTo>
                  <a:lnTo>
                    <a:pt x="951349" y="53524"/>
                  </a:lnTo>
                  <a:lnTo>
                    <a:pt x="958255" y="46618"/>
                  </a:lnTo>
                  <a:lnTo>
                    <a:pt x="965162" y="46618"/>
                  </a:lnTo>
                  <a:lnTo>
                    <a:pt x="965162" y="53524"/>
                  </a:lnTo>
                  <a:cubicBezTo>
                    <a:pt x="965162" y="58131"/>
                    <a:pt x="960555" y="74243"/>
                    <a:pt x="951349" y="101868"/>
                  </a:cubicBezTo>
                  <a:cubicBezTo>
                    <a:pt x="942143" y="129494"/>
                    <a:pt x="926023" y="157119"/>
                    <a:pt x="903005" y="184744"/>
                  </a:cubicBezTo>
                  <a:cubicBezTo>
                    <a:pt x="884585" y="212370"/>
                    <a:pt x="863866" y="233089"/>
                    <a:pt x="840847" y="246901"/>
                  </a:cubicBezTo>
                  <a:cubicBezTo>
                    <a:pt x="813222" y="260714"/>
                    <a:pt x="721140" y="272227"/>
                    <a:pt x="564594" y="281433"/>
                  </a:cubicBezTo>
                  <a:cubicBezTo>
                    <a:pt x="408048" y="281433"/>
                    <a:pt x="327478" y="283733"/>
                    <a:pt x="322872" y="288339"/>
                  </a:cubicBezTo>
                  <a:lnTo>
                    <a:pt x="315965" y="295246"/>
                  </a:lnTo>
                  <a:lnTo>
                    <a:pt x="315965" y="288339"/>
                  </a:lnTo>
                  <a:cubicBezTo>
                    <a:pt x="315965" y="283733"/>
                    <a:pt x="306759" y="281433"/>
                    <a:pt x="288340" y="281433"/>
                  </a:cubicBezTo>
                  <a:cubicBezTo>
                    <a:pt x="274527" y="281433"/>
                    <a:pt x="265321" y="286040"/>
                    <a:pt x="260714" y="295246"/>
                  </a:cubicBezTo>
                  <a:lnTo>
                    <a:pt x="253808" y="315965"/>
                  </a:lnTo>
                  <a:lnTo>
                    <a:pt x="253808" y="281433"/>
                  </a:lnTo>
                  <a:lnTo>
                    <a:pt x="5180" y="281433"/>
                  </a:lnTo>
                  <a:lnTo>
                    <a:pt x="5180" y="219276"/>
                  </a:lnTo>
                  <a:lnTo>
                    <a:pt x="12086" y="219276"/>
                  </a:lnTo>
                  <a:lnTo>
                    <a:pt x="12086" y="226182"/>
                  </a:lnTo>
                  <a:lnTo>
                    <a:pt x="32805" y="226182"/>
                  </a:lnTo>
                  <a:lnTo>
                    <a:pt x="150213" y="233089"/>
                  </a:lnTo>
                  <a:lnTo>
                    <a:pt x="260714" y="233089"/>
                  </a:lnTo>
                  <a:lnTo>
                    <a:pt x="260714" y="226182"/>
                  </a:lnTo>
                  <a:cubicBezTo>
                    <a:pt x="265321" y="216976"/>
                    <a:pt x="269921" y="212370"/>
                    <a:pt x="274527" y="212370"/>
                  </a:cubicBezTo>
                  <a:lnTo>
                    <a:pt x="274527" y="226182"/>
                  </a:lnTo>
                  <a:cubicBezTo>
                    <a:pt x="274527" y="230789"/>
                    <a:pt x="283733" y="230789"/>
                    <a:pt x="302153" y="226182"/>
                  </a:cubicBezTo>
                  <a:cubicBezTo>
                    <a:pt x="320572" y="226182"/>
                    <a:pt x="329778" y="226182"/>
                    <a:pt x="329778" y="226182"/>
                  </a:cubicBezTo>
                  <a:lnTo>
                    <a:pt x="329778" y="219276"/>
                  </a:lnTo>
                  <a:lnTo>
                    <a:pt x="329778" y="226182"/>
                  </a:lnTo>
                  <a:cubicBezTo>
                    <a:pt x="334384" y="230789"/>
                    <a:pt x="412654" y="230789"/>
                    <a:pt x="564594" y="226182"/>
                  </a:cubicBezTo>
                  <a:cubicBezTo>
                    <a:pt x="716533" y="226182"/>
                    <a:pt x="806316" y="214670"/>
                    <a:pt x="833941" y="191651"/>
                  </a:cubicBezTo>
                  <a:cubicBezTo>
                    <a:pt x="856960" y="168632"/>
                    <a:pt x="877679" y="143306"/>
                    <a:pt x="896098" y="115681"/>
                  </a:cubicBezTo>
                  <a:cubicBezTo>
                    <a:pt x="905304" y="83449"/>
                    <a:pt x="912211" y="60430"/>
                    <a:pt x="916817" y="46618"/>
                  </a:cubicBezTo>
                  <a:cubicBezTo>
                    <a:pt x="921424" y="32805"/>
                    <a:pt x="923724" y="23599"/>
                    <a:pt x="923724" y="18992"/>
                  </a:cubicBezTo>
                  <a:lnTo>
                    <a:pt x="923724" y="12086"/>
                  </a:lnTo>
                  <a:lnTo>
                    <a:pt x="930630" y="1208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AD74A71-A029-4DD5-BE8B-2EBA82D06A0F}"/>
                </a:ext>
              </a:extLst>
            </p:cNvPr>
            <p:cNvSpPr/>
            <p:nvPr/>
          </p:nvSpPr>
          <p:spPr>
            <a:xfrm>
              <a:off x="3777073" y="361236"/>
              <a:ext cx="1291486" cy="911636"/>
            </a:xfrm>
            <a:custGeom>
              <a:avLst/>
              <a:gdLst>
                <a:gd name="connsiteX0" fmla="*/ 1289760 w 1291486"/>
                <a:gd name="connsiteY0" fmla="*/ 557686 h 911636"/>
                <a:gd name="connsiteX1" fmla="*/ 1289760 w 1291486"/>
                <a:gd name="connsiteY1" fmla="*/ 903003 h 911636"/>
                <a:gd name="connsiteX2" fmla="*/ 1282853 w 1291486"/>
                <a:gd name="connsiteY2" fmla="*/ 903003 h 911636"/>
                <a:gd name="connsiteX3" fmla="*/ 1275947 w 1291486"/>
                <a:gd name="connsiteY3" fmla="*/ 909909 h 911636"/>
                <a:gd name="connsiteX4" fmla="*/ 1269041 w 1291486"/>
                <a:gd name="connsiteY4" fmla="*/ 909909 h 911636"/>
                <a:gd name="connsiteX5" fmla="*/ 1269041 w 1291486"/>
                <a:gd name="connsiteY5" fmla="*/ 903003 h 911636"/>
                <a:gd name="connsiteX6" fmla="*/ 1262134 w 1291486"/>
                <a:gd name="connsiteY6" fmla="*/ 889190 h 911636"/>
                <a:gd name="connsiteX7" fmla="*/ 1262134 w 1291486"/>
                <a:gd name="connsiteY7" fmla="*/ 861565 h 911636"/>
                <a:gd name="connsiteX8" fmla="*/ 1255228 w 1291486"/>
                <a:gd name="connsiteY8" fmla="*/ 861565 h 911636"/>
                <a:gd name="connsiteX9" fmla="*/ 1255228 w 1291486"/>
                <a:gd name="connsiteY9" fmla="*/ 868471 h 911636"/>
                <a:gd name="connsiteX10" fmla="*/ 1248322 w 1291486"/>
                <a:gd name="connsiteY10" fmla="*/ 868471 h 911636"/>
                <a:gd name="connsiteX11" fmla="*/ 1248322 w 1291486"/>
                <a:gd name="connsiteY11" fmla="*/ 557686 h 911636"/>
                <a:gd name="connsiteX12" fmla="*/ 1241415 w 1291486"/>
                <a:gd name="connsiteY12" fmla="*/ 226182 h 911636"/>
                <a:gd name="connsiteX13" fmla="*/ 1213790 w 1291486"/>
                <a:gd name="connsiteY13" fmla="*/ 157119 h 911636"/>
                <a:gd name="connsiteX14" fmla="*/ 1158539 w 1291486"/>
                <a:gd name="connsiteY14" fmla="*/ 81149 h 911636"/>
                <a:gd name="connsiteX15" fmla="*/ 723440 w 1291486"/>
                <a:gd name="connsiteY15" fmla="*/ 60430 h 911636"/>
                <a:gd name="connsiteX16" fmla="*/ 295246 w 1291486"/>
                <a:gd name="connsiteY16" fmla="*/ 81149 h 911636"/>
                <a:gd name="connsiteX17" fmla="*/ 233089 w 1291486"/>
                <a:gd name="connsiteY17" fmla="*/ 150213 h 911636"/>
                <a:gd name="connsiteX18" fmla="*/ 205464 w 1291486"/>
                <a:gd name="connsiteY18" fmla="*/ 309058 h 911636"/>
                <a:gd name="connsiteX19" fmla="*/ 205464 w 1291486"/>
                <a:gd name="connsiteY19" fmla="*/ 433372 h 911636"/>
                <a:gd name="connsiteX20" fmla="*/ 212370 w 1291486"/>
                <a:gd name="connsiteY20" fmla="*/ 440279 h 911636"/>
                <a:gd name="connsiteX21" fmla="*/ 205464 w 1291486"/>
                <a:gd name="connsiteY21" fmla="*/ 440279 h 911636"/>
                <a:gd name="connsiteX22" fmla="*/ 198557 w 1291486"/>
                <a:gd name="connsiteY22" fmla="*/ 447185 h 911636"/>
                <a:gd name="connsiteX23" fmla="*/ 219276 w 1291486"/>
                <a:gd name="connsiteY23" fmla="*/ 460998 h 911636"/>
                <a:gd name="connsiteX24" fmla="*/ 233089 w 1291486"/>
                <a:gd name="connsiteY24" fmla="*/ 467904 h 911636"/>
                <a:gd name="connsiteX25" fmla="*/ 198557 w 1291486"/>
                <a:gd name="connsiteY25" fmla="*/ 467904 h 911636"/>
                <a:gd name="connsiteX26" fmla="*/ 198557 w 1291486"/>
                <a:gd name="connsiteY26" fmla="*/ 737251 h 911636"/>
                <a:gd name="connsiteX27" fmla="*/ 205464 w 1291486"/>
                <a:gd name="connsiteY27" fmla="*/ 737251 h 911636"/>
                <a:gd name="connsiteX28" fmla="*/ 205464 w 1291486"/>
                <a:gd name="connsiteY28" fmla="*/ 744157 h 911636"/>
                <a:gd name="connsiteX29" fmla="*/ 143307 w 1291486"/>
                <a:gd name="connsiteY29" fmla="*/ 744157 h 911636"/>
                <a:gd name="connsiteX30" fmla="*/ 143307 w 1291486"/>
                <a:gd name="connsiteY30" fmla="*/ 460998 h 911636"/>
                <a:gd name="connsiteX31" fmla="*/ 5180 w 1291486"/>
                <a:gd name="connsiteY31" fmla="*/ 460998 h 911636"/>
                <a:gd name="connsiteX32" fmla="*/ 5180 w 1291486"/>
                <a:gd name="connsiteY32" fmla="*/ 447185 h 911636"/>
                <a:gd name="connsiteX33" fmla="*/ 32805 w 1291486"/>
                <a:gd name="connsiteY33" fmla="*/ 447185 h 911636"/>
                <a:gd name="connsiteX34" fmla="*/ 88056 w 1291486"/>
                <a:gd name="connsiteY34" fmla="*/ 433372 h 911636"/>
                <a:gd name="connsiteX35" fmla="*/ 157119 w 1291486"/>
                <a:gd name="connsiteY35" fmla="*/ 302152 h 911636"/>
                <a:gd name="connsiteX36" fmla="*/ 191651 w 1291486"/>
                <a:gd name="connsiteY36" fmla="*/ 122587 h 911636"/>
                <a:gd name="connsiteX37" fmla="*/ 274527 w 1291486"/>
                <a:gd name="connsiteY37" fmla="*/ 32805 h 911636"/>
                <a:gd name="connsiteX38" fmla="*/ 723440 w 1291486"/>
                <a:gd name="connsiteY38" fmla="*/ 5180 h 911636"/>
                <a:gd name="connsiteX39" fmla="*/ 1158539 w 1291486"/>
                <a:gd name="connsiteY39" fmla="*/ 25899 h 911636"/>
                <a:gd name="connsiteX40" fmla="*/ 1234509 w 1291486"/>
                <a:gd name="connsiteY40" fmla="*/ 94962 h 911636"/>
                <a:gd name="connsiteX41" fmla="*/ 1275947 w 1291486"/>
                <a:gd name="connsiteY41" fmla="*/ 177838 h 911636"/>
                <a:gd name="connsiteX42" fmla="*/ 1289760 w 1291486"/>
                <a:gd name="connsiteY42" fmla="*/ 557686 h 91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91486" h="911636">
                  <a:moveTo>
                    <a:pt x="1289760" y="557686"/>
                  </a:moveTo>
                  <a:lnTo>
                    <a:pt x="1289760" y="903003"/>
                  </a:lnTo>
                  <a:lnTo>
                    <a:pt x="1282853" y="903003"/>
                  </a:lnTo>
                  <a:lnTo>
                    <a:pt x="1275947" y="909909"/>
                  </a:lnTo>
                  <a:lnTo>
                    <a:pt x="1269041" y="909909"/>
                  </a:lnTo>
                  <a:lnTo>
                    <a:pt x="1269041" y="903003"/>
                  </a:lnTo>
                  <a:lnTo>
                    <a:pt x="1262134" y="889190"/>
                  </a:lnTo>
                  <a:lnTo>
                    <a:pt x="1262134" y="861565"/>
                  </a:lnTo>
                  <a:lnTo>
                    <a:pt x="1255228" y="861565"/>
                  </a:lnTo>
                  <a:lnTo>
                    <a:pt x="1255228" y="868471"/>
                  </a:lnTo>
                  <a:lnTo>
                    <a:pt x="1248322" y="868471"/>
                  </a:lnTo>
                  <a:lnTo>
                    <a:pt x="1248322" y="557686"/>
                  </a:lnTo>
                  <a:cubicBezTo>
                    <a:pt x="1248322" y="355101"/>
                    <a:pt x="1246022" y="244600"/>
                    <a:pt x="1241415" y="226182"/>
                  </a:cubicBezTo>
                  <a:cubicBezTo>
                    <a:pt x="1236809" y="212370"/>
                    <a:pt x="1227603" y="189349"/>
                    <a:pt x="1213790" y="157119"/>
                  </a:cubicBezTo>
                  <a:cubicBezTo>
                    <a:pt x="1199977" y="124889"/>
                    <a:pt x="1181558" y="99567"/>
                    <a:pt x="1158539" y="81149"/>
                  </a:cubicBezTo>
                  <a:cubicBezTo>
                    <a:pt x="1135520" y="67337"/>
                    <a:pt x="990487" y="60430"/>
                    <a:pt x="723440" y="60430"/>
                  </a:cubicBezTo>
                  <a:cubicBezTo>
                    <a:pt x="456392" y="60430"/>
                    <a:pt x="313665" y="67337"/>
                    <a:pt x="295246" y="81149"/>
                  </a:cubicBezTo>
                  <a:cubicBezTo>
                    <a:pt x="272227" y="94962"/>
                    <a:pt x="251508" y="117983"/>
                    <a:pt x="233089" y="150213"/>
                  </a:cubicBezTo>
                  <a:cubicBezTo>
                    <a:pt x="219276" y="182443"/>
                    <a:pt x="210070" y="235391"/>
                    <a:pt x="205464" y="309058"/>
                  </a:cubicBezTo>
                  <a:cubicBezTo>
                    <a:pt x="200857" y="387330"/>
                    <a:pt x="200857" y="428768"/>
                    <a:pt x="205464" y="433372"/>
                  </a:cubicBezTo>
                  <a:lnTo>
                    <a:pt x="212370" y="440279"/>
                  </a:lnTo>
                  <a:lnTo>
                    <a:pt x="205464" y="440279"/>
                  </a:lnTo>
                  <a:cubicBezTo>
                    <a:pt x="200857" y="440279"/>
                    <a:pt x="198557" y="442581"/>
                    <a:pt x="198557" y="447185"/>
                  </a:cubicBezTo>
                  <a:cubicBezTo>
                    <a:pt x="203164" y="456393"/>
                    <a:pt x="210070" y="460998"/>
                    <a:pt x="219276" y="460998"/>
                  </a:cubicBezTo>
                  <a:cubicBezTo>
                    <a:pt x="228483" y="460998"/>
                    <a:pt x="233089" y="463300"/>
                    <a:pt x="233089" y="467904"/>
                  </a:cubicBezTo>
                  <a:lnTo>
                    <a:pt x="198557" y="467904"/>
                  </a:lnTo>
                  <a:lnTo>
                    <a:pt x="198557" y="737251"/>
                  </a:lnTo>
                  <a:lnTo>
                    <a:pt x="205464" y="737251"/>
                  </a:lnTo>
                  <a:lnTo>
                    <a:pt x="205464" y="744157"/>
                  </a:lnTo>
                  <a:lnTo>
                    <a:pt x="143307" y="744157"/>
                  </a:lnTo>
                  <a:lnTo>
                    <a:pt x="143307" y="460998"/>
                  </a:lnTo>
                  <a:lnTo>
                    <a:pt x="5180" y="460998"/>
                  </a:lnTo>
                  <a:lnTo>
                    <a:pt x="5180" y="447185"/>
                  </a:lnTo>
                  <a:lnTo>
                    <a:pt x="32805" y="447185"/>
                  </a:lnTo>
                  <a:lnTo>
                    <a:pt x="88056" y="433372"/>
                  </a:lnTo>
                  <a:cubicBezTo>
                    <a:pt x="124887" y="424164"/>
                    <a:pt x="147913" y="380424"/>
                    <a:pt x="157119" y="302152"/>
                  </a:cubicBezTo>
                  <a:cubicBezTo>
                    <a:pt x="157119" y="223881"/>
                    <a:pt x="168632" y="164025"/>
                    <a:pt x="191651" y="122587"/>
                  </a:cubicBezTo>
                  <a:cubicBezTo>
                    <a:pt x="214670" y="81149"/>
                    <a:pt x="242295" y="51222"/>
                    <a:pt x="274527" y="32805"/>
                  </a:cubicBezTo>
                  <a:cubicBezTo>
                    <a:pt x="306759" y="14388"/>
                    <a:pt x="456392" y="5180"/>
                    <a:pt x="723440" y="5180"/>
                  </a:cubicBezTo>
                  <a:cubicBezTo>
                    <a:pt x="985881" y="5180"/>
                    <a:pt x="1130914" y="12086"/>
                    <a:pt x="1158539" y="25899"/>
                  </a:cubicBezTo>
                  <a:cubicBezTo>
                    <a:pt x="1186165" y="39711"/>
                    <a:pt x="1211490" y="62732"/>
                    <a:pt x="1234509" y="94962"/>
                  </a:cubicBezTo>
                  <a:cubicBezTo>
                    <a:pt x="1252928" y="127192"/>
                    <a:pt x="1266741" y="154817"/>
                    <a:pt x="1275947" y="177838"/>
                  </a:cubicBezTo>
                  <a:cubicBezTo>
                    <a:pt x="1285153" y="200859"/>
                    <a:pt x="1289760" y="327476"/>
                    <a:pt x="1289760" y="5576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B0F2A8D-96EE-4130-B4F4-512F10DCF1B6}"/>
                </a:ext>
              </a:extLst>
            </p:cNvPr>
            <p:cNvSpPr/>
            <p:nvPr/>
          </p:nvSpPr>
          <p:spPr>
            <a:xfrm>
              <a:off x="544904" y="2681764"/>
              <a:ext cx="711353" cy="690633"/>
            </a:xfrm>
            <a:custGeom>
              <a:avLst/>
              <a:gdLst>
                <a:gd name="connsiteX0" fmla="*/ 226183 w 711353"/>
                <a:gd name="connsiteY0" fmla="*/ 5180 h 690633"/>
                <a:gd name="connsiteX1" fmla="*/ 426467 w 711353"/>
                <a:gd name="connsiteY1" fmla="*/ 5180 h 690633"/>
                <a:gd name="connsiteX2" fmla="*/ 447186 w 711353"/>
                <a:gd name="connsiteY2" fmla="*/ 60430 h 690633"/>
                <a:gd name="connsiteX3" fmla="*/ 502437 w 711353"/>
                <a:gd name="connsiteY3" fmla="*/ 143306 h 690633"/>
                <a:gd name="connsiteX4" fmla="*/ 564594 w 711353"/>
                <a:gd name="connsiteY4" fmla="*/ 198557 h 690633"/>
                <a:gd name="connsiteX5" fmla="*/ 640563 w 711353"/>
                <a:gd name="connsiteY5" fmla="*/ 219276 h 690633"/>
                <a:gd name="connsiteX6" fmla="*/ 675095 w 711353"/>
                <a:gd name="connsiteY6" fmla="*/ 219276 h 690633"/>
                <a:gd name="connsiteX7" fmla="*/ 695814 w 711353"/>
                <a:gd name="connsiteY7" fmla="*/ 226182 h 690633"/>
                <a:gd name="connsiteX8" fmla="*/ 709627 w 711353"/>
                <a:gd name="connsiteY8" fmla="*/ 433372 h 690633"/>
                <a:gd name="connsiteX9" fmla="*/ 695814 w 711353"/>
                <a:gd name="connsiteY9" fmla="*/ 668188 h 690633"/>
                <a:gd name="connsiteX10" fmla="*/ 364310 w 711353"/>
                <a:gd name="connsiteY10" fmla="*/ 688907 h 690633"/>
                <a:gd name="connsiteX11" fmla="*/ 25899 w 711353"/>
                <a:gd name="connsiteY11" fmla="*/ 675094 h 690633"/>
                <a:gd name="connsiteX12" fmla="*/ 5180 w 711353"/>
                <a:gd name="connsiteY12" fmla="*/ 357403 h 690633"/>
                <a:gd name="connsiteX13" fmla="*/ 12086 w 711353"/>
                <a:gd name="connsiteY13" fmla="*/ 32805 h 690633"/>
                <a:gd name="connsiteX14" fmla="*/ 226183 w 711353"/>
                <a:gd name="connsiteY14" fmla="*/ 5180 h 69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1353" h="690633">
                  <a:moveTo>
                    <a:pt x="226183" y="5180"/>
                  </a:moveTo>
                  <a:lnTo>
                    <a:pt x="426467" y="5180"/>
                  </a:lnTo>
                  <a:lnTo>
                    <a:pt x="447186" y="60430"/>
                  </a:lnTo>
                  <a:cubicBezTo>
                    <a:pt x="465603" y="97262"/>
                    <a:pt x="484017" y="124887"/>
                    <a:pt x="502437" y="143306"/>
                  </a:cubicBezTo>
                  <a:cubicBezTo>
                    <a:pt x="520856" y="166325"/>
                    <a:pt x="541575" y="184744"/>
                    <a:pt x="564594" y="198557"/>
                  </a:cubicBezTo>
                  <a:cubicBezTo>
                    <a:pt x="587612" y="207763"/>
                    <a:pt x="612938" y="214670"/>
                    <a:pt x="640563" y="219276"/>
                  </a:cubicBezTo>
                  <a:lnTo>
                    <a:pt x="675095" y="219276"/>
                  </a:lnTo>
                  <a:cubicBezTo>
                    <a:pt x="675095" y="223883"/>
                    <a:pt x="682001" y="226182"/>
                    <a:pt x="695814" y="226182"/>
                  </a:cubicBezTo>
                  <a:cubicBezTo>
                    <a:pt x="705020" y="226182"/>
                    <a:pt x="709627" y="295246"/>
                    <a:pt x="709627" y="433372"/>
                  </a:cubicBezTo>
                  <a:cubicBezTo>
                    <a:pt x="709627" y="576106"/>
                    <a:pt x="705020" y="654375"/>
                    <a:pt x="695814" y="668188"/>
                  </a:cubicBezTo>
                  <a:cubicBezTo>
                    <a:pt x="686608" y="677394"/>
                    <a:pt x="576107" y="684300"/>
                    <a:pt x="364310" y="688907"/>
                  </a:cubicBezTo>
                  <a:cubicBezTo>
                    <a:pt x="147911" y="693513"/>
                    <a:pt x="35107" y="688907"/>
                    <a:pt x="25899" y="675094"/>
                  </a:cubicBezTo>
                  <a:cubicBezTo>
                    <a:pt x="12086" y="661281"/>
                    <a:pt x="5180" y="555387"/>
                    <a:pt x="5180" y="357403"/>
                  </a:cubicBezTo>
                  <a:cubicBezTo>
                    <a:pt x="5180" y="159419"/>
                    <a:pt x="7482" y="51224"/>
                    <a:pt x="12086" y="32805"/>
                  </a:cubicBezTo>
                  <a:cubicBezTo>
                    <a:pt x="16691" y="14386"/>
                    <a:pt x="88056" y="5180"/>
                    <a:pt x="226183" y="5180"/>
                  </a:cubicBezTo>
                  <a:close/>
                </a:path>
              </a:pathLst>
            </a:custGeom>
            <a:solidFill>
              <a:srgbClr val="FDFEFD"/>
            </a:solidFill>
            <a:ln w="9525" cap="flat">
              <a:solidFill>
                <a:srgbClr val="FDFEF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2BEFFA-2999-4F9F-8B4B-934356CC5971}"/>
                </a:ext>
              </a:extLst>
            </p:cNvPr>
            <p:cNvSpPr/>
            <p:nvPr/>
          </p:nvSpPr>
          <p:spPr>
            <a:xfrm>
              <a:off x="4004983" y="2202924"/>
              <a:ext cx="669915" cy="656102"/>
            </a:xfrm>
            <a:custGeom>
              <a:avLst/>
              <a:gdLst>
                <a:gd name="connsiteX0" fmla="*/ 633657 w 669915"/>
                <a:gd name="connsiteY0" fmla="*/ 622146 h 656101"/>
                <a:gd name="connsiteX1" fmla="*/ 626751 w 669915"/>
                <a:gd name="connsiteY1" fmla="*/ 622146 h 656101"/>
                <a:gd name="connsiteX2" fmla="*/ 626751 w 669915"/>
                <a:gd name="connsiteY2" fmla="*/ 629052 h 656101"/>
                <a:gd name="connsiteX3" fmla="*/ 619844 w 669915"/>
                <a:gd name="connsiteY3" fmla="*/ 629052 h 656101"/>
                <a:gd name="connsiteX4" fmla="*/ 619844 w 669915"/>
                <a:gd name="connsiteY4" fmla="*/ 635959 h 656101"/>
                <a:gd name="connsiteX5" fmla="*/ 612938 w 669915"/>
                <a:gd name="connsiteY5" fmla="*/ 635959 h 656101"/>
                <a:gd name="connsiteX6" fmla="*/ 606032 w 669915"/>
                <a:gd name="connsiteY6" fmla="*/ 642865 h 656101"/>
                <a:gd name="connsiteX7" fmla="*/ 599125 w 669915"/>
                <a:gd name="connsiteY7" fmla="*/ 649771 h 656101"/>
                <a:gd name="connsiteX8" fmla="*/ 585313 w 669915"/>
                <a:gd name="connsiteY8" fmla="*/ 649771 h 656101"/>
                <a:gd name="connsiteX9" fmla="*/ 585313 w 669915"/>
                <a:gd name="connsiteY9" fmla="*/ 656678 h 656101"/>
                <a:gd name="connsiteX10" fmla="*/ 564594 w 669915"/>
                <a:gd name="connsiteY10" fmla="*/ 656678 h 656101"/>
                <a:gd name="connsiteX11" fmla="*/ 564594 w 669915"/>
                <a:gd name="connsiteY11" fmla="*/ 559989 h 656101"/>
                <a:gd name="connsiteX12" fmla="*/ 550781 w 669915"/>
                <a:gd name="connsiteY12" fmla="*/ 435675 h 656101"/>
                <a:gd name="connsiteX13" fmla="*/ 536968 w 669915"/>
                <a:gd name="connsiteY13" fmla="*/ 408050 h 656101"/>
                <a:gd name="connsiteX14" fmla="*/ 536968 w 669915"/>
                <a:gd name="connsiteY14" fmla="*/ 145609 h 656101"/>
                <a:gd name="connsiteX15" fmla="*/ 530062 w 669915"/>
                <a:gd name="connsiteY15" fmla="*/ 145609 h 656101"/>
                <a:gd name="connsiteX16" fmla="*/ 530062 w 669915"/>
                <a:gd name="connsiteY16" fmla="*/ 138703 h 656101"/>
                <a:gd name="connsiteX17" fmla="*/ 150213 w 669915"/>
                <a:gd name="connsiteY17" fmla="*/ 138703 h 656101"/>
                <a:gd name="connsiteX18" fmla="*/ 150213 w 669915"/>
                <a:gd name="connsiteY18" fmla="*/ 145609 h 656101"/>
                <a:gd name="connsiteX19" fmla="*/ 143307 w 669915"/>
                <a:gd name="connsiteY19" fmla="*/ 249204 h 656101"/>
                <a:gd name="connsiteX20" fmla="*/ 143307 w 669915"/>
                <a:gd name="connsiteY20" fmla="*/ 345893 h 656101"/>
                <a:gd name="connsiteX21" fmla="*/ 12086 w 669915"/>
                <a:gd name="connsiteY21" fmla="*/ 345893 h 656101"/>
                <a:gd name="connsiteX22" fmla="*/ 12086 w 669915"/>
                <a:gd name="connsiteY22" fmla="*/ 311361 h 656101"/>
                <a:gd name="connsiteX23" fmla="*/ 5180 w 669915"/>
                <a:gd name="connsiteY23" fmla="*/ 276829 h 656101"/>
                <a:gd name="connsiteX24" fmla="*/ 12086 w 669915"/>
                <a:gd name="connsiteY24" fmla="*/ 193953 h 656101"/>
                <a:gd name="connsiteX25" fmla="*/ 39711 w 669915"/>
                <a:gd name="connsiteY25" fmla="*/ 69639 h 656101"/>
                <a:gd name="connsiteX26" fmla="*/ 81150 w 669915"/>
                <a:gd name="connsiteY26" fmla="*/ 14389 h 656101"/>
                <a:gd name="connsiteX27" fmla="*/ 343591 w 669915"/>
                <a:gd name="connsiteY27" fmla="*/ 7482 h 656101"/>
                <a:gd name="connsiteX28" fmla="*/ 619844 w 669915"/>
                <a:gd name="connsiteY28" fmla="*/ 42014 h 656101"/>
                <a:gd name="connsiteX29" fmla="*/ 661282 w 669915"/>
                <a:gd name="connsiteY29" fmla="*/ 97265 h 656101"/>
                <a:gd name="connsiteX30" fmla="*/ 668189 w 669915"/>
                <a:gd name="connsiteY30" fmla="*/ 345893 h 656101"/>
                <a:gd name="connsiteX31" fmla="*/ 647470 w 669915"/>
                <a:gd name="connsiteY31" fmla="*/ 587614 h 656101"/>
                <a:gd name="connsiteX32" fmla="*/ 633657 w 669915"/>
                <a:gd name="connsiteY32" fmla="*/ 622146 h 65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9915" h="656101">
                  <a:moveTo>
                    <a:pt x="633657" y="622146"/>
                  </a:moveTo>
                  <a:lnTo>
                    <a:pt x="626751" y="622146"/>
                  </a:lnTo>
                  <a:lnTo>
                    <a:pt x="626751" y="629052"/>
                  </a:lnTo>
                  <a:lnTo>
                    <a:pt x="619844" y="629052"/>
                  </a:lnTo>
                  <a:lnTo>
                    <a:pt x="619844" y="635959"/>
                  </a:lnTo>
                  <a:lnTo>
                    <a:pt x="612938" y="635959"/>
                  </a:lnTo>
                  <a:lnTo>
                    <a:pt x="606032" y="642865"/>
                  </a:lnTo>
                  <a:lnTo>
                    <a:pt x="599125" y="649771"/>
                  </a:lnTo>
                  <a:lnTo>
                    <a:pt x="585313" y="649771"/>
                  </a:lnTo>
                  <a:lnTo>
                    <a:pt x="585313" y="656678"/>
                  </a:lnTo>
                  <a:lnTo>
                    <a:pt x="564594" y="656678"/>
                  </a:lnTo>
                  <a:lnTo>
                    <a:pt x="564594" y="559989"/>
                  </a:lnTo>
                  <a:cubicBezTo>
                    <a:pt x="564594" y="495532"/>
                    <a:pt x="559987" y="454094"/>
                    <a:pt x="550781" y="435675"/>
                  </a:cubicBezTo>
                  <a:lnTo>
                    <a:pt x="536968" y="408050"/>
                  </a:lnTo>
                  <a:lnTo>
                    <a:pt x="536968" y="145609"/>
                  </a:lnTo>
                  <a:lnTo>
                    <a:pt x="530062" y="145609"/>
                  </a:lnTo>
                  <a:lnTo>
                    <a:pt x="530062" y="138703"/>
                  </a:lnTo>
                  <a:lnTo>
                    <a:pt x="150213" y="138703"/>
                  </a:lnTo>
                  <a:lnTo>
                    <a:pt x="150213" y="145609"/>
                  </a:lnTo>
                  <a:lnTo>
                    <a:pt x="143307" y="249204"/>
                  </a:lnTo>
                  <a:lnTo>
                    <a:pt x="143307" y="345893"/>
                  </a:lnTo>
                  <a:lnTo>
                    <a:pt x="12086" y="345893"/>
                  </a:lnTo>
                  <a:lnTo>
                    <a:pt x="12086" y="311361"/>
                  </a:lnTo>
                  <a:cubicBezTo>
                    <a:pt x="12086" y="288342"/>
                    <a:pt x="9786" y="276829"/>
                    <a:pt x="5180" y="276829"/>
                  </a:cubicBezTo>
                  <a:lnTo>
                    <a:pt x="12086" y="193953"/>
                  </a:lnTo>
                  <a:cubicBezTo>
                    <a:pt x="12086" y="138703"/>
                    <a:pt x="21292" y="97265"/>
                    <a:pt x="39711" y="69639"/>
                  </a:cubicBezTo>
                  <a:cubicBezTo>
                    <a:pt x="53524" y="42014"/>
                    <a:pt x="67337" y="23595"/>
                    <a:pt x="81150" y="14389"/>
                  </a:cubicBezTo>
                  <a:cubicBezTo>
                    <a:pt x="94962" y="5182"/>
                    <a:pt x="182445" y="2876"/>
                    <a:pt x="343591" y="7482"/>
                  </a:cubicBezTo>
                  <a:cubicBezTo>
                    <a:pt x="509343" y="12089"/>
                    <a:pt x="601425" y="23595"/>
                    <a:pt x="619844" y="42014"/>
                  </a:cubicBezTo>
                  <a:cubicBezTo>
                    <a:pt x="638264" y="60433"/>
                    <a:pt x="652076" y="78846"/>
                    <a:pt x="661282" y="97265"/>
                  </a:cubicBezTo>
                  <a:cubicBezTo>
                    <a:pt x="670489" y="115684"/>
                    <a:pt x="672795" y="198560"/>
                    <a:pt x="668189" y="345893"/>
                  </a:cubicBezTo>
                  <a:cubicBezTo>
                    <a:pt x="663582" y="488626"/>
                    <a:pt x="656676" y="569195"/>
                    <a:pt x="647470" y="587614"/>
                  </a:cubicBezTo>
                  <a:cubicBezTo>
                    <a:pt x="638264" y="610633"/>
                    <a:pt x="633657" y="622146"/>
                    <a:pt x="633657" y="6221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BF7AB18-ECB1-40EF-A6ED-E0EB6A118B81}"/>
                </a:ext>
              </a:extLst>
            </p:cNvPr>
            <p:cNvSpPr/>
            <p:nvPr/>
          </p:nvSpPr>
          <p:spPr>
            <a:xfrm>
              <a:off x="6028541" y="2101632"/>
              <a:ext cx="759698" cy="738978"/>
            </a:xfrm>
            <a:custGeom>
              <a:avLst/>
              <a:gdLst>
                <a:gd name="connsiteX0" fmla="*/ 757971 w 759697"/>
                <a:gd name="connsiteY0" fmla="*/ 129494 h 738977"/>
                <a:gd name="connsiteX1" fmla="*/ 757971 w 759697"/>
                <a:gd name="connsiteY1" fmla="*/ 198557 h 738977"/>
                <a:gd name="connsiteX2" fmla="*/ 695814 w 759697"/>
                <a:gd name="connsiteY2" fmla="*/ 212370 h 738977"/>
                <a:gd name="connsiteX3" fmla="*/ 619844 w 759697"/>
                <a:gd name="connsiteY3" fmla="*/ 226182 h 738977"/>
                <a:gd name="connsiteX4" fmla="*/ 578406 w 759697"/>
                <a:gd name="connsiteY4" fmla="*/ 267620 h 738977"/>
                <a:gd name="connsiteX5" fmla="*/ 543875 w 759697"/>
                <a:gd name="connsiteY5" fmla="*/ 516248 h 738977"/>
                <a:gd name="connsiteX6" fmla="*/ 543875 w 759697"/>
                <a:gd name="connsiteY6" fmla="*/ 730345 h 738977"/>
                <a:gd name="connsiteX7" fmla="*/ 536968 w 759697"/>
                <a:gd name="connsiteY7" fmla="*/ 730345 h 738977"/>
                <a:gd name="connsiteX8" fmla="*/ 536968 w 759697"/>
                <a:gd name="connsiteY8" fmla="*/ 737251 h 738977"/>
                <a:gd name="connsiteX9" fmla="*/ 530062 w 759697"/>
                <a:gd name="connsiteY9" fmla="*/ 737251 h 738977"/>
                <a:gd name="connsiteX10" fmla="*/ 295246 w 759697"/>
                <a:gd name="connsiteY10" fmla="*/ 730345 h 738977"/>
                <a:gd name="connsiteX11" fmla="*/ 32805 w 759697"/>
                <a:gd name="connsiteY11" fmla="*/ 702719 h 738977"/>
                <a:gd name="connsiteX12" fmla="*/ 5180 w 759697"/>
                <a:gd name="connsiteY12" fmla="*/ 364309 h 738977"/>
                <a:gd name="connsiteX13" fmla="*/ 25899 w 759697"/>
                <a:gd name="connsiteY13" fmla="*/ 32805 h 738977"/>
                <a:gd name="connsiteX14" fmla="*/ 46618 w 759697"/>
                <a:gd name="connsiteY14" fmla="*/ 5180 h 738977"/>
                <a:gd name="connsiteX15" fmla="*/ 385029 w 759697"/>
                <a:gd name="connsiteY15" fmla="*/ 5180 h 738977"/>
                <a:gd name="connsiteX16" fmla="*/ 723440 w 759697"/>
                <a:gd name="connsiteY16" fmla="*/ 12086 h 738977"/>
                <a:gd name="connsiteX17" fmla="*/ 744159 w 759697"/>
                <a:gd name="connsiteY17" fmla="*/ 39711 h 738977"/>
                <a:gd name="connsiteX18" fmla="*/ 757971 w 759697"/>
                <a:gd name="connsiteY18" fmla="*/ 129494 h 73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9697" h="738977">
                  <a:moveTo>
                    <a:pt x="757971" y="129494"/>
                  </a:moveTo>
                  <a:lnTo>
                    <a:pt x="757971" y="198557"/>
                  </a:lnTo>
                  <a:cubicBezTo>
                    <a:pt x="757971" y="198557"/>
                    <a:pt x="737252" y="203164"/>
                    <a:pt x="695814" y="212370"/>
                  </a:cubicBezTo>
                  <a:cubicBezTo>
                    <a:pt x="658983" y="212370"/>
                    <a:pt x="633657" y="216976"/>
                    <a:pt x="619844" y="226182"/>
                  </a:cubicBezTo>
                  <a:cubicBezTo>
                    <a:pt x="606032" y="235389"/>
                    <a:pt x="592219" y="249201"/>
                    <a:pt x="578406" y="267620"/>
                  </a:cubicBezTo>
                  <a:cubicBezTo>
                    <a:pt x="564594" y="290639"/>
                    <a:pt x="553081" y="373515"/>
                    <a:pt x="543875" y="516248"/>
                  </a:cubicBezTo>
                  <a:lnTo>
                    <a:pt x="543875" y="730345"/>
                  </a:lnTo>
                  <a:lnTo>
                    <a:pt x="536968" y="730345"/>
                  </a:lnTo>
                  <a:lnTo>
                    <a:pt x="536968" y="737251"/>
                  </a:lnTo>
                  <a:lnTo>
                    <a:pt x="530062" y="737251"/>
                  </a:lnTo>
                  <a:lnTo>
                    <a:pt x="295246" y="730345"/>
                  </a:lnTo>
                  <a:cubicBezTo>
                    <a:pt x="134100" y="725738"/>
                    <a:pt x="46618" y="716532"/>
                    <a:pt x="32805" y="702719"/>
                  </a:cubicBezTo>
                  <a:cubicBezTo>
                    <a:pt x="14386" y="688907"/>
                    <a:pt x="5180" y="576106"/>
                    <a:pt x="5180" y="364309"/>
                  </a:cubicBezTo>
                  <a:cubicBezTo>
                    <a:pt x="5180" y="157119"/>
                    <a:pt x="12086" y="46618"/>
                    <a:pt x="25899" y="32805"/>
                  </a:cubicBezTo>
                  <a:cubicBezTo>
                    <a:pt x="35105" y="23599"/>
                    <a:pt x="42011" y="14386"/>
                    <a:pt x="46618" y="5180"/>
                  </a:cubicBezTo>
                  <a:cubicBezTo>
                    <a:pt x="55824" y="5180"/>
                    <a:pt x="168632" y="5180"/>
                    <a:pt x="385029" y="5180"/>
                  </a:cubicBezTo>
                  <a:cubicBezTo>
                    <a:pt x="601425" y="5180"/>
                    <a:pt x="714233" y="7480"/>
                    <a:pt x="723440" y="12086"/>
                  </a:cubicBezTo>
                  <a:cubicBezTo>
                    <a:pt x="728046" y="16693"/>
                    <a:pt x="734952" y="25899"/>
                    <a:pt x="744159" y="39711"/>
                  </a:cubicBezTo>
                  <a:cubicBezTo>
                    <a:pt x="748765" y="53524"/>
                    <a:pt x="753365" y="83449"/>
                    <a:pt x="757971" y="12949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4E51267-9629-4F93-8E64-09E0D320C148}"/>
                </a:ext>
              </a:extLst>
            </p:cNvPr>
            <p:cNvSpPr/>
            <p:nvPr/>
          </p:nvSpPr>
          <p:spPr>
            <a:xfrm>
              <a:off x="2112644" y="3211824"/>
              <a:ext cx="504163" cy="490350"/>
            </a:xfrm>
            <a:custGeom>
              <a:avLst/>
              <a:gdLst>
                <a:gd name="connsiteX0" fmla="*/ 274527 w 504163"/>
                <a:gd name="connsiteY0" fmla="*/ 490351 h 490349"/>
                <a:gd name="connsiteX1" fmla="*/ 81150 w 504163"/>
                <a:gd name="connsiteY1" fmla="*/ 490351 h 490349"/>
                <a:gd name="connsiteX2" fmla="*/ 81150 w 504163"/>
                <a:gd name="connsiteY2" fmla="*/ 442006 h 490349"/>
                <a:gd name="connsiteX3" fmla="*/ 67337 w 504163"/>
                <a:gd name="connsiteY3" fmla="*/ 366037 h 490349"/>
                <a:gd name="connsiteX4" fmla="*/ 32805 w 504163"/>
                <a:gd name="connsiteY4" fmla="*/ 331505 h 490349"/>
                <a:gd name="connsiteX5" fmla="*/ 5180 w 504163"/>
                <a:gd name="connsiteY5" fmla="*/ 310786 h 490349"/>
                <a:gd name="connsiteX6" fmla="*/ 12086 w 504163"/>
                <a:gd name="connsiteY6" fmla="*/ 172659 h 490349"/>
                <a:gd name="connsiteX7" fmla="*/ 25899 w 504163"/>
                <a:gd name="connsiteY7" fmla="*/ 20720 h 490349"/>
                <a:gd name="connsiteX8" fmla="*/ 260714 w 504163"/>
                <a:gd name="connsiteY8" fmla="*/ 6907 h 490349"/>
                <a:gd name="connsiteX9" fmla="*/ 495530 w 504163"/>
                <a:gd name="connsiteY9" fmla="*/ 34533 h 490349"/>
                <a:gd name="connsiteX10" fmla="*/ 502437 w 504163"/>
                <a:gd name="connsiteY10" fmla="*/ 255535 h 490349"/>
                <a:gd name="connsiteX11" fmla="*/ 481718 w 504163"/>
                <a:gd name="connsiteY11" fmla="*/ 469632 h 490349"/>
                <a:gd name="connsiteX12" fmla="*/ 274527 w 504163"/>
                <a:gd name="connsiteY12" fmla="*/ 490351 h 4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4163" h="490349">
                  <a:moveTo>
                    <a:pt x="274527" y="490351"/>
                  </a:moveTo>
                  <a:lnTo>
                    <a:pt x="81150" y="490351"/>
                  </a:lnTo>
                  <a:lnTo>
                    <a:pt x="81150" y="442006"/>
                  </a:lnTo>
                  <a:cubicBezTo>
                    <a:pt x="81150" y="405175"/>
                    <a:pt x="76543" y="379849"/>
                    <a:pt x="67337" y="366037"/>
                  </a:cubicBezTo>
                  <a:cubicBezTo>
                    <a:pt x="58131" y="352224"/>
                    <a:pt x="46618" y="340711"/>
                    <a:pt x="32805" y="331505"/>
                  </a:cubicBezTo>
                  <a:lnTo>
                    <a:pt x="5180" y="310786"/>
                  </a:lnTo>
                  <a:lnTo>
                    <a:pt x="12086" y="172659"/>
                  </a:lnTo>
                  <a:cubicBezTo>
                    <a:pt x="12086" y="80577"/>
                    <a:pt x="16693" y="29926"/>
                    <a:pt x="25899" y="20720"/>
                  </a:cubicBezTo>
                  <a:cubicBezTo>
                    <a:pt x="35105" y="6907"/>
                    <a:pt x="113381" y="2301"/>
                    <a:pt x="260714" y="6907"/>
                  </a:cubicBezTo>
                  <a:cubicBezTo>
                    <a:pt x="408048" y="11514"/>
                    <a:pt x="486324" y="20720"/>
                    <a:pt x="495530" y="34533"/>
                  </a:cubicBezTo>
                  <a:cubicBezTo>
                    <a:pt x="504736" y="52952"/>
                    <a:pt x="507043" y="126615"/>
                    <a:pt x="502437" y="255535"/>
                  </a:cubicBezTo>
                  <a:cubicBezTo>
                    <a:pt x="497830" y="384456"/>
                    <a:pt x="490924" y="455819"/>
                    <a:pt x="481718" y="469632"/>
                  </a:cubicBezTo>
                  <a:cubicBezTo>
                    <a:pt x="472511" y="478838"/>
                    <a:pt x="403448" y="485744"/>
                    <a:pt x="274527" y="490351"/>
                  </a:cubicBezTo>
                  <a:close/>
                </a:path>
              </a:pathLst>
            </a:custGeom>
            <a:solidFill>
              <a:srgbClr val="FCFDFD"/>
            </a:solidFill>
            <a:ln w="9525" cap="flat">
              <a:solidFill>
                <a:srgbClr val="FCFDF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12DCA39-628A-442C-8A5B-91D4113A657D}"/>
                </a:ext>
              </a:extLst>
            </p:cNvPr>
            <p:cNvSpPr/>
            <p:nvPr/>
          </p:nvSpPr>
          <p:spPr>
            <a:xfrm>
              <a:off x="5745381" y="3197436"/>
              <a:ext cx="607758" cy="511069"/>
            </a:xfrm>
            <a:custGeom>
              <a:avLst/>
              <a:gdLst>
                <a:gd name="connsiteX0" fmla="*/ 578406 w 607758"/>
                <a:gd name="connsiteY0" fmla="*/ 138703 h 511068"/>
                <a:gd name="connsiteX1" fmla="*/ 564594 w 607758"/>
                <a:gd name="connsiteY1" fmla="*/ 138703 h 511068"/>
                <a:gd name="connsiteX2" fmla="*/ 564594 w 607758"/>
                <a:gd name="connsiteY2" fmla="*/ 228485 h 511068"/>
                <a:gd name="connsiteX3" fmla="*/ 585313 w 607758"/>
                <a:gd name="connsiteY3" fmla="*/ 318267 h 511068"/>
                <a:gd name="connsiteX4" fmla="*/ 606032 w 607758"/>
                <a:gd name="connsiteY4" fmla="*/ 318267 h 511068"/>
                <a:gd name="connsiteX5" fmla="*/ 585313 w 607758"/>
                <a:gd name="connsiteY5" fmla="*/ 325174 h 511068"/>
                <a:gd name="connsiteX6" fmla="*/ 564594 w 607758"/>
                <a:gd name="connsiteY6" fmla="*/ 325174 h 511068"/>
                <a:gd name="connsiteX7" fmla="*/ 564594 w 607758"/>
                <a:gd name="connsiteY7" fmla="*/ 345893 h 511068"/>
                <a:gd name="connsiteX8" fmla="*/ 557687 w 607758"/>
                <a:gd name="connsiteY8" fmla="*/ 408050 h 511068"/>
                <a:gd name="connsiteX9" fmla="*/ 543875 w 607758"/>
                <a:gd name="connsiteY9" fmla="*/ 484019 h 511068"/>
                <a:gd name="connsiteX10" fmla="*/ 302153 w 607758"/>
                <a:gd name="connsiteY10" fmla="*/ 504738 h 511068"/>
                <a:gd name="connsiteX11" fmla="*/ 60431 w 607758"/>
                <a:gd name="connsiteY11" fmla="*/ 490926 h 511068"/>
                <a:gd name="connsiteX12" fmla="*/ 39711 w 607758"/>
                <a:gd name="connsiteY12" fmla="*/ 401143 h 511068"/>
                <a:gd name="connsiteX13" fmla="*/ 18992 w 607758"/>
                <a:gd name="connsiteY13" fmla="*/ 318267 h 511068"/>
                <a:gd name="connsiteX14" fmla="*/ 5180 w 607758"/>
                <a:gd name="connsiteY14" fmla="*/ 318267 h 511068"/>
                <a:gd name="connsiteX15" fmla="*/ 18992 w 607758"/>
                <a:gd name="connsiteY15" fmla="*/ 318267 h 511068"/>
                <a:gd name="connsiteX16" fmla="*/ 32805 w 607758"/>
                <a:gd name="connsiteY16" fmla="*/ 228485 h 511068"/>
                <a:gd name="connsiteX17" fmla="*/ 25899 w 607758"/>
                <a:gd name="connsiteY17" fmla="*/ 138703 h 511068"/>
                <a:gd name="connsiteX18" fmla="*/ 18992 w 607758"/>
                <a:gd name="connsiteY18" fmla="*/ 138703 h 511068"/>
                <a:gd name="connsiteX19" fmla="*/ 25899 w 607758"/>
                <a:gd name="connsiteY19" fmla="*/ 138703 h 511068"/>
                <a:gd name="connsiteX20" fmla="*/ 39711 w 607758"/>
                <a:gd name="connsiteY20" fmla="*/ 83452 h 511068"/>
                <a:gd name="connsiteX21" fmla="*/ 60431 w 607758"/>
                <a:gd name="connsiteY21" fmla="*/ 14389 h 511068"/>
                <a:gd name="connsiteX22" fmla="*/ 302153 w 607758"/>
                <a:gd name="connsiteY22" fmla="*/ 7482 h 511068"/>
                <a:gd name="connsiteX23" fmla="*/ 543875 w 607758"/>
                <a:gd name="connsiteY23" fmla="*/ 21295 h 511068"/>
                <a:gd name="connsiteX24" fmla="*/ 557687 w 607758"/>
                <a:gd name="connsiteY24" fmla="*/ 83452 h 511068"/>
                <a:gd name="connsiteX25" fmla="*/ 571500 w 607758"/>
                <a:gd name="connsiteY25" fmla="*/ 131796 h 511068"/>
                <a:gd name="connsiteX26" fmla="*/ 578406 w 607758"/>
                <a:gd name="connsiteY26" fmla="*/ 138703 h 5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758" h="511068">
                  <a:moveTo>
                    <a:pt x="578406" y="138703"/>
                  </a:moveTo>
                  <a:lnTo>
                    <a:pt x="564594" y="138703"/>
                  </a:lnTo>
                  <a:lnTo>
                    <a:pt x="564594" y="228485"/>
                  </a:lnTo>
                  <a:cubicBezTo>
                    <a:pt x="564594" y="288342"/>
                    <a:pt x="571500" y="318267"/>
                    <a:pt x="585313" y="318267"/>
                  </a:cubicBezTo>
                  <a:lnTo>
                    <a:pt x="606032" y="318267"/>
                  </a:lnTo>
                  <a:lnTo>
                    <a:pt x="585313" y="325174"/>
                  </a:lnTo>
                  <a:lnTo>
                    <a:pt x="564594" y="325174"/>
                  </a:lnTo>
                  <a:lnTo>
                    <a:pt x="564594" y="345893"/>
                  </a:lnTo>
                  <a:lnTo>
                    <a:pt x="557687" y="408050"/>
                  </a:lnTo>
                  <a:cubicBezTo>
                    <a:pt x="553081" y="449488"/>
                    <a:pt x="548481" y="474813"/>
                    <a:pt x="543875" y="484019"/>
                  </a:cubicBezTo>
                  <a:cubicBezTo>
                    <a:pt x="534668" y="493226"/>
                    <a:pt x="454092" y="500132"/>
                    <a:pt x="302153" y="504738"/>
                  </a:cubicBezTo>
                  <a:cubicBezTo>
                    <a:pt x="154819" y="509345"/>
                    <a:pt x="74243" y="504738"/>
                    <a:pt x="60431" y="490926"/>
                  </a:cubicBezTo>
                  <a:cubicBezTo>
                    <a:pt x="46618" y="481720"/>
                    <a:pt x="39711" y="451788"/>
                    <a:pt x="39711" y="401143"/>
                  </a:cubicBezTo>
                  <a:cubicBezTo>
                    <a:pt x="35105" y="350499"/>
                    <a:pt x="28199" y="322874"/>
                    <a:pt x="18992" y="318267"/>
                  </a:cubicBezTo>
                  <a:lnTo>
                    <a:pt x="5180" y="318267"/>
                  </a:lnTo>
                  <a:lnTo>
                    <a:pt x="18992" y="318267"/>
                  </a:lnTo>
                  <a:cubicBezTo>
                    <a:pt x="28199" y="318267"/>
                    <a:pt x="32805" y="288342"/>
                    <a:pt x="32805" y="228485"/>
                  </a:cubicBezTo>
                  <a:cubicBezTo>
                    <a:pt x="32805" y="168628"/>
                    <a:pt x="30505" y="138703"/>
                    <a:pt x="25899" y="138703"/>
                  </a:cubicBezTo>
                  <a:lnTo>
                    <a:pt x="18992" y="138703"/>
                  </a:lnTo>
                  <a:lnTo>
                    <a:pt x="25899" y="138703"/>
                  </a:lnTo>
                  <a:cubicBezTo>
                    <a:pt x="30505" y="134096"/>
                    <a:pt x="35105" y="115684"/>
                    <a:pt x="39711" y="83452"/>
                  </a:cubicBezTo>
                  <a:cubicBezTo>
                    <a:pt x="39711" y="46621"/>
                    <a:pt x="46618" y="23595"/>
                    <a:pt x="60431" y="14389"/>
                  </a:cubicBezTo>
                  <a:cubicBezTo>
                    <a:pt x="69637" y="5182"/>
                    <a:pt x="150213" y="2876"/>
                    <a:pt x="302153" y="7482"/>
                  </a:cubicBezTo>
                  <a:cubicBezTo>
                    <a:pt x="454092" y="12089"/>
                    <a:pt x="534668" y="16689"/>
                    <a:pt x="543875" y="21295"/>
                  </a:cubicBezTo>
                  <a:cubicBezTo>
                    <a:pt x="548481" y="30501"/>
                    <a:pt x="553081" y="51220"/>
                    <a:pt x="557687" y="83452"/>
                  </a:cubicBezTo>
                  <a:cubicBezTo>
                    <a:pt x="562294" y="115684"/>
                    <a:pt x="566894" y="131796"/>
                    <a:pt x="571500" y="131796"/>
                  </a:cubicBezTo>
                  <a:cubicBezTo>
                    <a:pt x="576106" y="136403"/>
                    <a:pt x="578406" y="138703"/>
                    <a:pt x="578406" y="1387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922258D-81CB-464D-98A3-4247F460E7E9}"/>
                </a:ext>
              </a:extLst>
            </p:cNvPr>
            <p:cNvSpPr/>
            <p:nvPr/>
          </p:nvSpPr>
          <p:spPr>
            <a:xfrm>
              <a:off x="3583696" y="2474574"/>
              <a:ext cx="1001420" cy="738978"/>
            </a:xfrm>
            <a:custGeom>
              <a:avLst/>
              <a:gdLst>
                <a:gd name="connsiteX0" fmla="*/ 426467 w 1001419"/>
                <a:gd name="connsiteY0" fmla="*/ 39711 h 738977"/>
                <a:gd name="connsiteX1" fmla="*/ 426467 w 1001419"/>
                <a:gd name="connsiteY1" fmla="*/ 5180 h 738977"/>
                <a:gd name="connsiteX2" fmla="*/ 433373 w 1001419"/>
                <a:gd name="connsiteY2" fmla="*/ 39711 h 738977"/>
                <a:gd name="connsiteX3" fmla="*/ 433373 w 1001419"/>
                <a:gd name="connsiteY3" fmla="*/ 74243 h 738977"/>
                <a:gd name="connsiteX4" fmla="*/ 571500 w 1001419"/>
                <a:gd name="connsiteY4" fmla="*/ 74243 h 738977"/>
                <a:gd name="connsiteX5" fmla="*/ 709627 w 1001419"/>
                <a:gd name="connsiteY5" fmla="*/ 88056 h 738977"/>
                <a:gd name="connsiteX6" fmla="*/ 889192 w 1001419"/>
                <a:gd name="connsiteY6" fmla="*/ 115681 h 738977"/>
                <a:gd name="connsiteX7" fmla="*/ 944443 w 1001419"/>
                <a:gd name="connsiteY7" fmla="*/ 136400 h 738977"/>
                <a:gd name="connsiteX8" fmla="*/ 958255 w 1001419"/>
                <a:gd name="connsiteY8" fmla="*/ 136400 h 738977"/>
                <a:gd name="connsiteX9" fmla="*/ 972068 w 1001419"/>
                <a:gd name="connsiteY9" fmla="*/ 164025 h 738977"/>
                <a:gd name="connsiteX10" fmla="*/ 985881 w 1001419"/>
                <a:gd name="connsiteY10" fmla="*/ 288339 h 738977"/>
                <a:gd name="connsiteX11" fmla="*/ 985881 w 1001419"/>
                <a:gd name="connsiteY11" fmla="*/ 385028 h 738977"/>
                <a:gd name="connsiteX12" fmla="*/ 999693 w 1001419"/>
                <a:gd name="connsiteY12" fmla="*/ 385028 h 738977"/>
                <a:gd name="connsiteX13" fmla="*/ 992787 w 1001419"/>
                <a:gd name="connsiteY13" fmla="*/ 391934 h 738977"/>
                <a:gd name="connsiteX14" fmla="*/ 978974 w 1001419"/>
                <a:gd name="connsiteY14" fmla="*/ 516248 h 738977"/>
                <a:gd name="connsiteX15" fmla="*/ 958255 w 1001419"/>
                <a:gd name="connsiteY15" fmla="*/ 668188 h 738977"/>
                <a:gd name="connsiteX16" fmla="*/ 882285 w 1001419"/>
                <a:gd name="connsiteY16" fmla="*/ 709626 h 738977"/>
                <a:gd name="connsiteX17" fmla="*/ 516249 w 1001419"/>
                <a:gd name="connsiteY17" fmla="*/ 737251 h 738977"/>
                <a:gd name="connsiteX18" fmla="*/ 129494 w 1001419"/>
                <a:gd name="connsiteY18" fmla="*/ 723438 h 738977"/>
                <a:gd name="connsiteX19" fmla="*/ 32805 w 1001419"/>
                <a:gd name="connsiteY19" fmla="*/ 675094 h 738977"/>
                <a:gd name="connsiteX20" fmla="*/ 5180 w 1001419"/>
                <a:gd name="connsiteY20" fmla="*/ 419560 h 738977"/>
                <a:gd name="connsiteX21" fmla="*/ 5180 w 1001419"/>
                <a:gd name="connsiteY21" fmla="*/ 170932 h 738977"/>
                <a:gd name="connsiteX22" fmla="*/ 32805 w 1001419"/>
                <a:gd name="connsiteY22" fmla="*/ 143306 h 738977"/>
                <a:gd name="connsiteX23" fmla="*/ 94962 w 1001419"/>
                <a:gd name="connsiteY23" fmla="*/ 108775 h 738977"/>
                <a:gd name="connsiteX24" fmla="*/ 281434 w 1001419"/>
                <a:gd name="connsiteY24" fmla="*/ 81149 h 738977"/>
                <a:gd name="connsiteX25" fmla="*/ 426467 w 1001419"/>
                <a:gd name="connsiteY25" fmla="*/ 74243 h 738977"/>
                <a:gd name="connsiteX26" fmla="*/ 426467 w 1001419"/>
                <a:gd name="connsiteY26" fmla="*/ 39711 h 738977"/>
                <a:gd name="connsiteX27" fmla="*/ 426467 w 1001419"/>
                <a:gd name="connsiteY27" fmla="*/ 226182 h 738977"/>
                <a:gd name="connsiteX28" fmla="*/ 433373 w 1001419"/>
                <a:gd name="connsiteY28" fmla="*/ 239995 h 738977"/>
                <a:gd name="connsiteX29" fmla="*/ 433373 w 1001419"/>
                <a:gd name="connsiteY29" fmla="*/ 212370 h 738977"/>
                <a:gd name="connsiteX30" fmla="*/ 502437 w 1001419"/>
                <a:gd name="connsiteY30" fmla="*/ 212370 h 738977"/>
                <a:gd name="connsiteX31" fmla="*/ 571500 w 1001419"/>
                <a:gd name="connsiteY31" fmla="*/ 226182 h 738977"/>
                <a:gd name="connsiteX32" fmla="*/ 668189 w 1001419"/>
                <a:gd name="connsiteY32" fmla="*/ 246901 h 738977"/>
                <a:gd name="connsiteX33" fmla="*/ 771784 w 1001419"/>
                <a:gd name="connsiteY33" fmla="*/ 246901 h 738977"/>
                <a:gd name="connsiteX34" fmla="*/ 771784 w 1001419"/>
                <a:gd name="connsiteY34" fmla="*/ 322871 h 738977"/>
                <a:gd name="connsiteX35" fmla="*/ 764878 w 1001419"/>
                <a:gd name="connsiteY35" fmla="*/ 391934 h 738977"/>
                <a:gd name="connsiteX36" fmla="*/ 764878 w 1001419"/>
                <a:gd name="connsiteY36" fmla="*/ 599124 h 738977"/>
                <a:gd name="connsiteX37" fmla="*/ 488624 w 1001419"/>
                <a:gd name="connsiteY37" fmla="*/ 599124 h 738977"/>
                <a:gd name="connsiteX38" fmla="*/ 219276 w 1001419"/>
                <a:gd name="connsiteY38" fmla="*/ 599124 h 738977"/>
                <a:gd name="connsiteX39" fmla="*/ 212370 w 1001419"/>
                <a:gd name="connsiteY39" fmla="*/ 412653 h 738977"/>
                <a:gd name="connsiteX40" fmla="*/ 315965 w 1001419"/>
                <a:gd name="connsiteY40" fmla="*/ 219276 h 738977"/>
                <a:gd name="connsiteX41" fmla="*/ 426467 w 1001419"/>
                <a:gd name="connsiteY41" fmla="*/ 226182 h 73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1419" h="738977">
                  <a:moveTo>
                    <a:pt x="426467" y="39711"/>
                  </a:moveTo>
                  <a:lnTo>
                    <a:pt x="426467" y="5180"/>
                  </a:lnTo>
                  <a:cubicBezTo>
                    <a:pt x="431073" y="5180"/>
                    <a:pt x="433373" y="16693"/>
                    <a:pt x="433373" y="39711"/>
                  </a:cubicBezTo>
                  <a:lnTo>
                    <a:pt x="433373" y="74243"/>
                  </a:lnTo>
                  <a:lnTo>
                    <a:pt x="571500" y="74243"/>
                  </a:lnTo>
                  <a:lnTo>
                    <a:pt x="709627" y="88056"/>
                  </a:lnTo>
                  <a:cubicBezTo>
                    <a:pt x="801709" y="88056"/>
                    <a:pt x="861566" y="97262"/>
                    <a:pt x="889192" y="115681"/>
                  </a:cubicBezTo>
                  <a:cubicBezTo>
                    <a:pt x="921424" y="124887"/>
                    <a:pt x="939836" y="131794"/>
                    <a:pt x="944443" y="136400"/>
                  </a:cubicBezTo>
                  <a:lnTo>
                    <a:pt x="958255" y="136400"/>
                  </a:lnTo>
                  <a:lnTo>
                    <a:pt x="972068" y="164025"/>
                  </a:lnTo>
                  <a:cubicBezTo>
                    <a:pt x="981274" y="182445"/>
                    <a:pt x="985881" y="223883"/>
                    <a:pt x="985881" y="288339"/>
                  </a:cubicBezTo>
                  <a:lnTo>
                    <a:pt x="985881" y="385028"/>
                  </a:lnTo>
                  <a:lnTo>
                    <a:pt x="999693" y="385028"/>
                  </a:lnTo>
                  <a:cubicBezTo>
                    <a:pt x="999693" y="389635"/>
                    <a:pt x="997393" y="391934"/>
                    <a:pt x="992787" y="391934"/>
                  </a:cubicBezTo>
                  <a:cubicBezTo>
                    <a:pt x="988180" y="391934"/>
                    <a:pt x="983581" y="433372"/>
                    <a:pt x="978974" y="516248"/>
                  </a:cubicBezTo>
                  <a:cubicBezTo>
                    <a:pt x="974368" y="599124"/>
                    <a:pt x="967461" y="649769"/>
                    <a:pt x="958255" y="668188"/>
                  </a:cubicBezTo>
                  <a:cubicBezTo>
                    <a:pt x="939836" y="682000"/>
                    <a:pt x="914517" y="695813"/>
                    <a:pt x="882285" y="709626"/>
                  </a:cubicBezTo>
                  <a:cubicBezTo>
                    <a:pt x="850054" y="728045"/>
                    <a:pt x="728046" y="737251"/>
                    <a:pt x="516249" y="737251"/>
                  </a:cubicBezTo>
                  <a:cubicBezTo>
                    <a:pt x="299853" y="737251"/>
                    <a:pt x="170932" y="732645"/>
                    <a:pt x="129494" y="723438"/>
                  </a:cubicBezTo>
                  <a:cubicBezTo>
                    <a:pt x="83449" y="705019"/>
                    <a:pt x="51224" y="688907"/>
                    <a:pt x="32805" y="675094"/>
                  </a:cubicBezTo>
                  <a:cubicBezTo>
                    <a:pt x="14386" y="656675"/>
                    <a:pt x="5180" y="571499"/>
                    <a:pt x="5180" y="419560"/>
                  </a:cubicBezTo>
                  <a:cubicBezTo>
                    <a:pt x="5180" y="263014"/>
                    <a:pt x="5180" y="180138"/>
                    <a:pt x="5180" y="170932"/>
                  </a:cubicBezTo>
                  <a:cubicBezTo>
                    <a:pt x="14386" y="166325"/>
                    <a:pt x="23599" y="157119"/>
                    <a:pt x="32805" y="143306"/>
                  </a:cubicBezTo>
                  <a:cubicBezTo>
                    <a:pt x="42011" y="134100"/>
                    <a:pt x="62730" y="122587"/>
                    <a:pt x="94962" y="108775"/>
                  </a:cubicBezTo>
                  <a:cubicBezTo>
                    <a:pt x="127194" y="94962"/>
                    <a:pt x="189351" y="85756"/>
                    <a:pt x="281434" y="81149"/>
                  </a:cubicBezTo>
                  <a:lnTo>
                    <a:pt x="426467" y="74243"/>
                  </a:lnTo>
                  <a:lnTo>
                    <a:pt x="426467" y="39711"/>
                  </a:lnTo>
                  <a:close/>
                  <a:moveTo>
                    <a:pt x="426467" y="226182"/>
                  </a:moveTo>
                  <a:lnTo>
                    <a:pt x="433373" y="239995"/>
                  </a:lnTo>
                  <a:lnTo>
                    <a:pt x="433373" y="212370"/>
                  </a:lnTo>
                  <a:lnTo>
                    <a:pt x="502437" y="212370"/>
                  </a:lnTo>
                  <a:cubicBezTo>
                    <a:pt x="543875" y="212370"/>
                    <a:pt x="566894" y="216976"/>
                    <a:pt x="571500" y="226182"/>
                  </a:cubicBezTo>
                  <a:cubicBezTo>
                    <a:pt x="571500" y="235389"/>
                    <a:pt x="603732" y="242295"/>
                    <a:pt x="668189" y="246901"/>
                  </a:cubicBezTo>
                  <a:lnTo>
                    <a:pt x="771784" y="246901"/>
                  </a:lnTo>
                  <a:lnTo>
                    <a:pt x="771784" y="322871"/>
                  </a:lnTo>
                  <a:lnTo>
                    <a:pt x="764878" y="391934"/>
                  </a:lnTo>
                  <a:lnTo>
                    <a:pt x="764878" y="599124"/>
                  </a:lnTo>
                  <a:lnTo>
                    <a:pt x="488624" y="599124"/>
                  </a:lnTo>
                  <a:cubicBezTo>
                    <a:pt x="309059" y="599124"/>
                    <a:pt x="219276" y="599124"/>
                    <a:pt x="219276" y="599124"/>
                  </a:cubicBezTo>
                  <a:cubicBezTo>
                    <a:pt x="214670" y="599124"/>
                    <a:pt x="212370" y="536967"/>
                    <a:pt x="212370" y="412653"/>
                  </a:cubicBezTo>
                  <a:cubicBezTo>
                    <a:pt x="212370" y="288339"/>
                    <a:pt x="246902" y="223883"/>
                    <a:pt x="315965" y="219276"/>
                  </a:cubicBezTo>
                  <a:cubicBezTo>
                    <a:pt x="385029" y="214670"/>
                    <a:pt x="421860" y="216976"/>
                    <a:pt x="426467" y="2261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34EB46C-96D1-476C-8A9A-7536FA2FBFFF}"/>
                </a:ext>
              </a:extLst>
            </p:cNvPr>
            <p:cNvSpPr/>
            <p:nvPr/>
          </p:nvSpPr>
          <p:spPr>
            <a:xfrm>
              <a:off x="4743961" y="2695576"/>
              <a:ext cx="669915" cy="559413"/>
            </a:xfrm>
            <a:custGeom>
              <a:avLst/>
              <a:gdLst>
                <a:gd name="connsiteX0" fmla="*/ 322872 w 669915"/>
                <a:gd name="connsiteY0" fmla="*/ 5180 h 559413"/>
                <a:gd name="connsiteX1" fmla="*/ 640563 w 669915"/>
                <a:gd name="connsiteY1" fmla="*/ 18992 h 559413"/>
                <a:gd name="connsiteX2" fmla="*/ 668189 w 669915"/>
                <a:gd name="connsiteY2" fmla="*/ 281433 h 559413"/>
                <a:gd name="connsiteX3" fmla="*/ 647470 w 669915"/>
                <a:gd name="connsiteY3" fmla="*/ 536967 h 559413"/>
                <a:gd name="connsiteX4" fmla="*/ 336684 w 669915"/>
                <a:gd name="connsiteY4" fmla="*/ 557686 h 559413"/>
                <a:gd name="connsiteX5" fmla="*/ 25899 w 669915"/>
                <a:gd name="connsiteY5" fmla="*/ 543874 h 559413"/>
                <a:gd name="connsiteX6" fmla="*/ 5180 w 669915"/>
                <a:gd name="connsiteY6" fmla="*/ 288339 h 559413"/>
                <a:gd name="connsiteX7" fmla="*/ 18992 w 669915"/>
                <a:gd name="connsiteY7" fmla="*/ 25899 h 559413"/>
                <a:gd name="connsiteX8" fmla="*/ 322872 w 669915"/>
                <a:gd name="connsiteY8" fmla="*/ 5180 h 5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915" h="559413">
                  <a:moveTo>
                    <a:pt x="322872" y="5180"/>
                  </a:moveTo>
                  <a:cubicBezTo>
                    <a:pt x="516249" y="5180"/>
                    <a:pt x="622144" y="9786"/>
                    <a:pt x="640563" y="18992"/>
                  </a:cubicBezTo>
                  <a:cubicBezTo>
                    <a:pt x="658983" y="32805"/>
                    <a:pt x="668189" y="120288"/>
                    <a:pt x="668189" y="281433"/>
                  </a:cubicBezTo>
                  <a:cubicBezTo>
                    <a:pt x="668189" y="437979"/>
                    <a:pt x="661282" y="523155"/>
                    <a:pt x="647470" y="536967"/>
                  </a:cubicBezTo>
                  <a:cubicBezTo>
                    <a:pt x="633657" y="550780"/>
                    <a:pt x="530062" y="557686"/>
                    <a:pt x="336684" y="557686"/>
                  </a:cubicBezTo>
                  <a:cubicBezTo>
                    <a:pt x="143307" y="557686"/>
                    <a:pt x="39711" y="553080"/>
                    <a:pt x="25899" y="543874"/>
                  </a:cubicBezTo>
                  <a:cubicBezTo>
                    <a:pt x="12086" y="534668"/>
                    <a:pt x="5180" y="449485"/>
                    <a:pt x="5180" y="288339"/>
                  </a:cubicBezTo>
                  <a:cubicBezTo>
                    <a:pt x="5180" y="127194"/>
                    <a:pt x="9786" y="39711"/>
                    <a:pt x="18992" y="25899"/>
                  </a:cubicBezTo>
                  <a:cubicBezTo>
                    <a:pt x="32805" y="12086"/>
                    <a:pt x="134100" y="5180"/>
                    <a:pt x="32287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4B54C86-6B2F-4066-B6C6-310C68436D9F}"/>
                </a:ext>
              </a:extLst>
            </p:cNvPr>
            <p:cNvSpPr/>
            <p:nvPr/>
          </p:nvSpPr>
          <p:spPr>
            <a:xfrm>
              <a:off x="4343393" y="1493874"/>
              <a:ext cx="75970" cy="131220"/>
            </a:xfrm>
            <a:custGeom>
              <a:avLst/>
              <a:gdLst>
                <a:gd name="connsiteX0" fmla="*/ 74243 w 75969"/>
                <a:gd name="connsiteY0" fmla="*/ 12086 h 131220"/>
                <a:gd name="connsiteX1" fmla="*/ 74243 w 75969"/>
                <a:gd name="connsiteY1" fmla="*/ 18992 h 131220"/>
                <a:gd name="connsiteX2" fmla="*/ 60431 w 75969"/>
                <a:gd name="connsiteY2" fmla="*/ 74243 h 131220"/>
                <a:gd name="connsiteX3" fmla="*/ 46618 w 75969"/>
                <a:gd name="connsiteY3" fmla="*/ 129494 h 131220"/>
                <a:gd name="connsiteX4" fmla="*/ 32805 w 75969"/>
                <a:gd name="connsiteY4" fmla="*/ 129494 h 131220"/>
                <a:gd name="connsiteX5" fmla="*/ 25899 w 75969"/>
                <a:gd name="connsiteY5" fmla="*/ 122587 h 131220"/>
                <a:gd name="connsiteX6" fmla="*/ 18992 w 75969"/>
                <a:gd name="connsiteY6" fmla="*/ 101868 h 131220"/>
                <a:gd name="connsiteX7" fmla="*/ 12086 w 75969"/>
                <a:gd name="connsiteY7" fmla="*/ 88056 h 131220"/>
                <a:gd name="connsiteX8" fmla="*/ 5180 w 75969"/>
                <a:gd name="connsiteY8" fmla="*/ 81149 h 131220"/>
                <a:gd name="connsiteX9" fmla="*/ 5180 w 75969"/>
                <a:gd name="connsiteY9" fmla="*/ 74243 h 131220"/>
                <a:gd name="connsiteX10" fmla="*/ 12086 w 75969"/>
                <a:gd name="connsiteY10" fmla="*/ 53524 h 131220"/>
                <a:gd name="connsiteX11" fmla="*/ 12086 w 75969"/>
                <a:gd name="connsiteY11" fmla="*/ 39711 h 131220"/>
                <a:gd name="connsiteX12" fmla="*/ 18992 w 75969"/>
                <a:gd name="connsiteY12" fmla="*/ 18992 h 131220"/>
                <a:gd name="connsiteX13" fmla="*/ 46618 w 75969"/>
                <a:gd name="connsiteY13" fmla="*/ 5180 h 131220"/>
                <a:gd name="connsiteX14" fmla="*/ 74243 w 75969"/>
                <a:gd name="connsiteY14" fmla="*/ 12086 h 13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969" h="131220">
                  <a:moveTo>
                    <a:pt x="74243" y="12086"/>
                  </a:moveTo>
                  <a:lnTo>
                    <a:pt x="74243" y="18992"/>
                  </a:lnTo>
                  <a:lnTo>
                    <a:pt x="60431" y="74243"/>
                  </a:lnTo>
                  <a:cubicBezTo>
                    <a:pt x="51224" y="111075"/>
                    <a:pt x="46618" y="129494"/>
                    <a:pt x="46618" y="129494"/>
                  </a:cubicBezTo>
                  <a:cubicBezTo>
                    <a:pt x="42011" y="129494"/>
                    <a:pt x="37412" y="129494"/>
                    <a:pt x="32805" y="129494"/>
                  </a:cubicBezTo>
                  <a:cubicBezTo>
                    <a:pt x="32805" y="129494"/>
                    <a:pt x="30505" y="127194"/>
                    <a:pt x="25899" y="122587"/>
                  </a:cubicBezTo>
                  <a:cubicBezTo>
                    <a:pt x="21292" y="117981"/>
                    <a:pt x="18992" y="111075"/>
                    <a:pt x="18992" y="101868"/>
                  </a:cubicBezTo>
                  <a:cubicBezTo>
                    <a:pt x="18992" y="92662"/>
                    <a:pt x="16693" y="88056"/>
                    <a:pt x="12086" y="88056"/>
                  </a:cubicBezTo>
                  <a:lnTo>
                    <a:pt x="5180" y="81149"/>
                  </a:lnTo>
                  <a:lnTo>
                    <a:pt x="5180" y="74243"/>
                  </a:lnTo>
                  <a:cubicBezTo>
                    <a:pt x="5180" y="69637"/>
                    <a:pt x="7480" y="62730"/>
                    <a:pt x="12086" y="53524"/>
                  </a:cubicBezTo>
                  <a:lnTo>
                    <a:pt x="12086" y="39711"/>
                  </a:lnTo>
                  <a:lnTo>
                    <a:pt x="18992" y="18992"/>
                  </a:lnTo>
                  <a:cubicBezTo>
                    <a:pt x="23599" y="9786"/>
                    <a:pt x="32805" y="5180"/>
                    <a:pt x="46618" y="5180"/>
                  </a:cubicBezTo>
                  <a:cubicBezTo>
                    <a:pt x="65037" y="5180"/>
                    <a:pt x="74243" y="7480"/>
                    <a:pt x="74243" y="12086"/>
                  </a:cubicBezTo>
                  <a:close/>
                </a:path>
              </a:pathLst>
            </a:custGeom>
            <a:solidFill>
              <a:srgbClr val="1C1D1B"/>
            </a:solidFill>
            <a:ln w="9525" cap="flat">
              <a:solidFill>
                <a:srgbClr val="1C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938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79B84-3ED2-412D-B24C-936283300B7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16513" y="579426"/>
            <a:ext cx="5763519" cy="5649914"/>
          </a:xfrm>
          <a:prstGeom prst="roundRect">
            <a:avLst>
              <a:gd name="adj" fmla="val 6030"/>
            </a:avLst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8BB8A32-A897-4ED9-9C1D-4BF0A4D0F0A3}"/>
              </a:ext>
            </a:extLst>
          </p:cNvPr>
          <p:cNvSpPr/>
          <p:nvPr userDrawn="1"/>
        </p:nvSpPr>
        <p:spPr>
          <a:xfrm>
            <a:off x="622300" y="482599"/>
            <a:ext cx="4364614" cy="191770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66E52-F333-455B-894F-CC504CE1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8650"/>
            <a:ext cx="3932237" cy="15938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A7C19-DB59-463F-8A01-4E65F3A2E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6351"/>
            <a:ext cx="3932237" cy="368298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27465-8EB4-431D-815A-57024E56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87F6D-5EA4-4767-988F-9140DE09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AC915A0-2F55-44D6-BAA4-CCD68CA807DE}"/>
              </a:ext>
            </a:extLst>
          </p:cNvPr>
          <p:cNvGrpSpPr/>
          <p:nvPr userDrawn="1"/>
        </p:nvGrpSpPr>
        <p:grpSpPr>
          <a:xfrm>
            <a:off x="10102246" y="246017"/>
            <a:ext cx="2008136" cy="6417346"/>
            <a:chOff x="10102246" y="246017"/>
            <a:chExt cx="2008136" cy="641734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43881C2-D44D-4010-AE88-DEF47B930023}"/>
                </a:ext>
              </a:extLst>
            </p:cNvPr>
            <p:cNvGrpSpPr/>
            <p:nvPr userDrawn="1"/>
          </p:nvGrpSpPr>
          <p:grpSpPr>
            <a:xfrm rot="10800000">
              <a:off x="10102246" y="246017"/>
              <a:ext cx="2008136" cy="6165539"/>
              <a:chOff x="1351615" y="570920"/>
              <a:chExt cx="2008136" cy="6165539"/>
            </a:xfrm>
          </p:grpSpPr>
          <p:grpSp>
            <p:nvGrpSpPr>
              <p:cNvPr id="45" name="Graphic 1">
                <a:extLst>
                  <a:ext uri="{FF2B5EF4-FFF2-40B4-BE49-F238E27FC236}">
                    <a16:creationId xmlns:a16="http://schemas.microsoft.com/office/drawing/2014/main" id="{9E688AFD-6596-4756-AC90-A52927C13D89}"/>
                  </a:ext>
                </a:extLst>
              </p:cNvPr>
              <p:cNvGrpSpPr/>
              <p:nvPr/>
            </p:nvGrpSpPr>
            <p:grpSpPr>
              <a:xfrm rot="5400000">
                <a:off x="-696601" y="2680107"/>
                <a:ext cx="6165539" cy="1947165"/>
                <a:chOff x="523531" y="278360"/>
                <a:chExt cx="6639888" cy="2144455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8D5C6691-8851-455F-B88A-750D59C48D32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4A5CCA72-6047-4A3D-997C-D8CF0444230B}"/>
                    </a:ext>
                  </a:extLst>
                </p:cNvPr>
                <p:cNvSpPr/>
                <p:nvPr/>
              </p:nvSpPr>
              <p:spPr>
                <a:xfrm>
                  <a:off x="6625200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5824572D-9161-4F26-9B72-FA5419BF2946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98C0272-EB98-4FFD-810C-0C39419536EA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73428BA-1FD5-4AD8-9119-16969EB0EFA2}"/>
                    </a:ext>
                  </a:extLst>
                </p:cNvPr>
                <p:cNvSpPr/>
                <p:nvPr/>
              </p:nvSpPr>
              <p:spPr>
                <a:xfrm>
                  <a:off x="6500410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1919AAE7-B5FA-48F4-BE12-F5A1A3DF390D}"/>
                    </a:ext>
                  </a:extLst>
                </p:cNvPr>
                <p:cNvSpPr/>
                <p:nvPr/>
              </p:nvSpPr>
              <p:spPr>
                <a:xfrm>
                  <a:off x="2524109" y="278360"/>
                  <a:ext cx="752791" cy="725166"/>
                </a:xfrm>
                <a:custGeom>
                  <a:avLst/>
                  <a:gdLst>
                    <a:gd name="connsiteX0" fmla="*/ 378122 w 752791"/>
                    <a:gd name="connsiteY0" fmla="*/ 5180 h 725166"/>
                    <a:gd name="connsiteX1" fmla="*/ 730346 w 752791"/>
                    <a:gd name="connsiteY1" fmla="*/ 25899 h 725166"/>
                    <a:gd name="connsiteX2" fmla="*/ 751065 w 752791"/>
                    <a:gd name="connsiteY2" fmla="*/ 350497 h 725166"/>
                    <a:gd name="connsiteX3" fmla="*/ 730346 w 752791"/>
                    <a:gd name="connsiteY3" fmla="*/ 688908 h 725166"/>
                    <a:gd name="connsiteX4" fmla="*/ 385029 w 752791"/>
                    <a:gd name="connsiteY4" fmla="*/ 716533 h 725166"/>
                    <a:gd name="connsiteX5" fmla="*/ 46618 w 752791"/>
                    <a:gd name="connsiteY5" fmla="*/ 716533 h 725166"/>
                    <a:gd name="connsiteX6" fmla="*/ 18992 w 752791"/>
                    <a:gd name="connsiteY6" fmla="*/ 695814 h 725166"/>
                    <a:gd name="connsiteX7" fmla="*/ 5180 w 752791"/>
                    <a:gd name="connsiteY7" fmla="*/ 364310 h 725166"/>
                    <a:gd name="connsiteX8" fmla="*/ 18992 w 752791"/>
                    <a:gd name="connsiteY8" fmla="*/ 25899 h 725166"/>
                    <a:gd name="connsiteX9" fmla="*/ 378122 w 752791"/>
                    <a:gd name="connsiteY9" fmla="*/ 5180 h 72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2791" h="725166">
                      <a:moveTo>
                        <a:pt x="378122" y="5180"/>
                      </a:moveTo>
                      <a:cubicBezTo>
                        <a:pt x="603732" y="5180"/>
                        <a:pt x="721140" y="12086"/>
                        <a:pt x="730346" y="25899"/>
                      </a:cubicBezTo>
                      <a:cubicBezTo>
                        <a:pt x="744159" y="39711"/>
                        <a:pt x="751065" y="147911"/>
                        <a:pt x="751065" y="350497"/>
                      </a:cubicBezTo>
                      <a:cubicBezTo>
                        <a:pt x="751065" y="557687"/>
                        <a:pt x="744159" y="670489"/>
                        <a:pt x="730346" y="688908"/>
                      </a:cubicBezTo>
                      <a:cubicBezTo>
                        <a:pt x="716533" y="702721"/>
                        <a:pt x="601425" y="711927"/>
                        <a:pt x="385029" y="716533"/>
                      </a:cubicBezTo>
                      <a:cubicBezTo>
                        <a:pt x="168632" y="721140"/>
                        <a:pt x="55824" y="721140"/>
                        <a:pt x="46618" y="716533"/>
                      </a:cubicBezTo>
                      <a:cubicBezTo>
                        <a:pt x="37412" y="711927"/>
                        <a:pt x="28199" y="705020"/>
                        <a:pt x="18992" y="695814"/>
                      </a:cubicBezTo>
                      <a:cubicBezTo>
                        <a:pt x="9786" y="682002"/>
                        <a:pt x="5180" y="571500"/>
                        <a:pt x="5180" y="364310"/>
                      </a:cubicBezTo>
                      <a:cubicBezTo>
                        <a:pt x="5180" y="157119"/>
                        <a:pt x="9786" y="44316"/>
                        <a:pt x="18992" y="25899"/>
                      </a:cubicBezTo>
                      <a:cubicBezTo>
                        <a:pt x="32805" y="12086"/>
                        <a:pt x="152513" y="5180"/>
                        <a:pt x="378122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C2AC3685-6F0A-4AF5-8951-C549C0608D7E}"/>
                    </a:ext>
                  </a:extLst>
                </p:cNvPr>
                <p:cNvSpPr/>
                <p:nvPr/>
              </p:nvSpPr>
              <p:spPr>
                <a:xfrm>
                  <a:off x="5084060" y="94136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20ACC25-FA1C-4D08-944D-598F48050886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2835444D-BBAB-4C02-AD23-D84349ED3846}"/>
                    </a:ext>
                  </a:extLst>
                </p:cNvPr>
                <p:cNvSpPr/>
                <p:nvPr/>
              </p:nvSpPr>
              <p:spPr>
                <a:xfrm>
                  <a:off x="1696321" y="58293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C5BADE3B-9705-4F30-8ECB-3D256B347517}"/>
                    </a:ext>
                  </a:extLst>
                </p:cNvPr>
                <p:cNvSpPr/>
                <p:nvPr/>
              </p:nvSpPr>
              <p:spPr>
                <a:xfrm>
                  <a:off x="5523638" y="1011731"/>
                  <a:ext cx="559413" cy="669915"/>
                </a:xfrm>
                <a:custGeom>
                  <a:avLst/>
                  <a:gdLst>
                    <a:gd name="connsiteX0" fmla="*/ 274527 w 559413"/>
                    <a:gd name="connsiteY0" fmla="*/ 6562 h 669915"/>
                    <a:gd name="connsiteX1" fmla="*/ 530062 w 559413"/>
                    <a:gd name="connsiteY1" fmla="*/ 27281 h 669915"/>
                    <a:gd name="connsiteX2" fmla="*/ 557687 w 559413"/>
                    <a:gd name="connsiteY2" fmla="*/ 338067 h 669915"/>
                    <a:gd name="connsiteX3" fmla="*/ 536968 w 559413"/>
                    <a:gd name="connsiteY3" fmla="*/ 648852 h 669915"/>
                    <a:gd name="connsiteX4" fmla="*/ 281434 w 559413"/>
                    <a:gd name="connsiteY4" fmla="*/ 669571 h 669915"/>
                    <a:gd name="connsiteX5" fmla="*/ 25899 w 559413"/>
                    <a:gd name="connsiteY5" fmla="*/ 648852 h 669915"/>
                    <a:gd name="connsiteX6" fmla="*/ 5180 w 559413"/>
                    <a:gd name="connsiteY6" fmla="*/ 338067 h 669915"/>
                    <a:gd name="connsiteX7" fmla="*/ 18992 w 559413"/>
                    <a:gd name="connsiteY7" fmla="*/ 27281 h 669915"/>
                    <a:gd name="connsiteX8" fmla="*/ 274527 w 559413"/>
                    <a:gd name="connsiteY8" fmla="*/ 6562 h 669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9413" h="669915">
                      <a:moveTo>
                        <a:pt x="274527" y="6562"/>
                      </a:moveTo>
                      <a:cubicBezTo>
                        <a:pt x="431073" y="1956"/>
                        <a:pt x="516249" y="8862"/>
                        <a:pt x="530062" y="27281"/>
                      </a:cubicBezTo>
                      <a:cubicBezTo>
                        <a:pt x="548481" y="41094"/>
                        <a:pt x="557687" y="144689"/>
                        <a:pt x="557687" y="338067"/>
                      </a:cubicBezTo>
                      <a:cubicBezTo>
                        <a:pt x="557687" y="531444"/>
                        <a:pt x="550781" y="635040"/>
                        <a:pt x="536968" y="648852"/>
                      </a:cubicBezTo>
                      <a:cubicBezTo>
                        <a:pt x="527762" y="658058"/>
                        <a:pt x="442579" y="664965"/>
                        <a:pt x="281434" y="669571"/>
                      </a:cubicBezTo>
                      <a:cubicBezTo>
                        <a:pt x="124887" y="674178"/>
                        <a:pt x="39711" y="667271"/>
                        <a:pt x="25899" y="648852"/>
                      </a:cubicBezTo>
                      <a:cubicBezTo>
                        <a:pt x="12086" y="635040"/>
                        <a:pt x="5180" y="531444"/>
                        <a:pt x="5180" y="338067"/>
                      </a:cubicBezTo>
                      <a:cubicBezTo>
                        <a:pt x="5180" y="144689"/>
                        <a:pt x="9786" y="41094"/>
                        <a:pt x="18992" y="27281"/>
                      </a:cubicBezTo>
                      <a:cubicBezTo>
                        <a:pt x="28199" y="13469"/>
                        <a:pt x="113381" y="6562"/>
                        <a:pt x="274527" y="65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E9927F6-C0B1-4E35-84DC-156A3258ADFA}"/>
                    </a:ext>
                  </a:extLst>
                </p:cNvPr>
                <p:cNvSpPr/>
                <p:nvPr/>
              </p:nvSpPr>
              <p:spPr>
                <a:xfrm>
                  <a:off x="3325245" y="416487"/>
                  <a:ext cx="338411" cy="324598"/>
                </a:xfrm>
                <a:custGeom>
                  <a:avLst/>
                  <a:gdLst>
                    <a:gd name="connsiteX0" fmla="*/ 157119 w 338410"/>
                    <a:gd name="connsiteY0" fmla="*/ 5180 h 324598"/>
                    <a:gd name="connsiteX1" fmla="*/ 309059 w 338410"/>
                    <a:gd name="connsiteY1" fmla="*/ 12086 h 324598"/>
                    <a:gd name="connsiteX2" fmla="*/ 329778 w 338410"/>
                    <a:gd name="connsiteY2" fmla="*/ 164026 h 324598"/>
                    <a:gd name="connsiteX3" fmla="*/ 329778 w 338410"/>
                    <a:gd name="connsiteY3" fmla="*/ 315965 h 324598"/>
                    <a:gd name="connsiteX4" fmla="*/ 170932 w 338410"/>
                    <a:gd name="connsiteY4" fmla="*/ 322872 h 324598"/>
                    <a:gd name="connsiteX5" fmla="*/ 12086 w 338410"/>
                    <a:gd name="connsiteY5" fmla="*/ 322872 h 324598"/>
                    <a:gd name="connsiteX6" fmla="*/ 5180 w 338410"/>
                    <a:gd name="connsiteY6" fmla="*/ 170932 h 324598"/>
                    <a:gd name="connsiteX7" fmla="*/ 12086 w 338410"/>
                    <a:gd name="connsiteY7" fmla="*/ 18992 h 324598"/>
                    <a:gd name="connsiteX8" fmla="*/ 157119 w 338410"/>
                    <a:gd name="connsiteY8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8410" h="324598">
                      <a:moveTo>
                        <a:pt x="157119" y="5180"/>
                      </a:moveTo>
                      <a:cubicBezTo>
                        <a:pt x="244602" y="5180"/>
                        <a:pt x="295246" y="7482"/>
                        <a:pt x="309059" y="12086"/>
                      </a:cubicBezTo>
                      <a:cubicBezTo>
                        <a:pt x="318265" y="16691"/>
                        <a:pt x="325171" y="67337"/>
                        <a:pt x="329778" y="164026"/>
                      </a:cubicBezTo>
                      <a:cubicBezTo>
                        <a:pt x="334384" y="260715"/>
                        <a:pt x="334384" y="311361"/>
                        <a:pt x="329778" y="315965"/>
                      </a:cubicBezTo>
                      <a:cubicBezTo>
                        <a:pt x="325171" y="320570"/>
                        <a:pt x="272227" y="322872"/>
                        <a:pt x="170932" y="322872"/>
                      </a:cubicBezTo>
                      <a:cubicBezTo>
                        <a:pt x="69637" y="322872"/>
                        <a:pt x="16693" y="322872"/>
                        <a:pt x="12086" y="322872"/>
                      </a:cubicBezTo>
                      <a:cubicBezTo>
                        <a:pt x="7480" y="318267"/>
                        <a:pt x="5180" y="267621"/>
                        <a:pt x="5180" y="170932"/>
                      </a:cubicBezTo>
                      <a:cubicBezTo>
                        <a:pt x="5180" y="74243"/>
                        <a:pt x="7480" y="23597"/>
                        <a:pt x="12086" y="18992"/>
                      </a:cubicBezTo>
                      <a:cubicBezTo>
                        <a:pt x="16693" y="9784"/>
                        <a:pt x="65037" y="5180"/>
                        <a:pt x="157119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BF8B816B-7B89-46CF-9ED0-33A432DEB592}"/>
                    </a:ext>
                  </a:extLst>
                </p:cNvPr>
                <p:cNvSpPr/>
                <p:nvPr/>
              </p:nvSpPr>
              <p:spPr>
                <a:xfrm>
                  <a:off x="3898471" y="1217623"/>
                  <a:ext cx="966888" cy="317692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A32480E-1E54-4503-8D7F-2DC912377239}"/>
                    </a:ext>
                  </a:extLst>
                </p:cNvPr>
                <p:cNvSpPr/>
                <p:nvPr/>
              </p:nvSpPr>
              <p:spPr>
                <a:xfrm>
                  <a:off x="3573873" y="361236"/>
                  <a:ext cx="1291486" cy="911637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DD80549C-DF10-4402-AE05-7EEADE5E03D7}"/>
                    </a:ext>
                  </a:extLst>
                </p:cNvPr>
                <p:cNvSpPr/>
                <p:nvPr/>
              </p:nvSpPr>
              <p:spPr>
                <a:xfrm>
                  <a:off x="6003629" y="1510432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B4C5A43E-86A6-48DA-ACE8-1275BB5B1B28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20DDE3C6-B798-40FB-B139-7BF5560309EE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A71487E-9A13-436A-B5D6-8BB53F3B5B97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0084C9D-128B-4F16-85C9-DC05B94C8E1D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8135441-9FEF-4D31-AD01-208D4BCC8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08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371ED6-68F6-476A-AD74-C6458A592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973410" y="4366550"/>
            <a:ext cx="3348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71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FB3F140-EDCF-4206-858F-9E4C998009B9}"/>
              </a:ext>
            </a:extLst>
          </p:cNvPr>
          <p:cNvSpPr/>
          <p:nvPr userDrawn="1"/>
        </p:nvSpPr>
        <p:spPr>
          <a:xfrm>
            <a:off x="50800" y="312655"/>
            <a:ext cx="10731500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5F2763-7A9D-467C-BCED-438178EF9911}"/>
              </a:ext>
            </a:extLst>
          </p:cNvPr>
          <p:cNvGrpSpPr/>
          <p:nvPr userDrawn="1"/>
        </p:nvGrpSpPr>
        <p:grpSpPr>
          <a:xfrm flipH="1">
            <a:off x="8781447" y="312655"/>
            <a:ext cx="3359753" cy="6336000"/>
            <a:chOff x="-3" y="261001"/>
            <a:chExt cx="3359753" cy="6336000"/>
          </a:xfrm>
        </p:grpSpPr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BC7D651E-C1E0-4916-8590-607AE8CB4EDC}"/>
                </a:ext>
              </a:extLst>
            </p:cNvPr>
            <p:cNvGrpSpPr/>
            <p:nvPr/>
          </p:nvGrpSpPr>
          <p:grpSpPr>
            <a:xfrm rot="5400000">
              <a:off x="-1488126" y="1749124"/>
              <a:ext cx="6336000" cy="3359753"/>
              <a:chOff x="189765" y="278360"/>
              <a:chExt cx="6823467" cy="3700166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3054F4C-AAC7-437A-A614-8A09F3EC3C06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6799129-5CCF-4724-8F9D-51773601F9C5}"/>
                  </a:ext>
                </a:extLst>
              </p:cNvPr>
              <p:cNvSpPr/>
              <p:nvPr/>
            </p:nvSpPr>
            <p:spPr>
              <a:xfrm>
                <a:off x="1239531" y="3503623"/>
                <a:ext cx="759698" cy="474900"/>
              </a:xfrm>
              <a:custGeom>
                <a:avLst/>
                <a:gdLst>
                  <a:gd name="connsiteX0" fmla="*/ 592219 w 759697"/>
                  <a:gd name="connsiteY0" fmla="*/ 12086 h 752791"/>
                  <a:gd name="connsiteX1" fmla="*/ 592219 w 759697"/>
                  <a:gd name="connsiteY1" fmla="*/ 5180 h 752791"/>
                  <a:gd name="connsiteX2" fmla="*/ 599125 w 759697"/>
                  <a:gd name="connsiteY2" fmla="*/ 5180 h 752791"/>
                  <a:gd name="connsiteX3" fmla="*/ 599125 w 759697"/>
                  <a:gd name="connsiteY3" fmla="*/ 18992 h 752791"/>
                  <a:gd name="connsiteX4" fmla="*/ 675095 w 759697"/>
                  <a:gd name="connsiteY4" fmla="*/ 18992 h 752791"/>
                  <a:gd name="connsiteX5" fmla="*/ 702721 w 759697"/>
                  <a:gd name="connsiteY5" fmla="*/ 39711 h 752791"/>
                  <a:gd name="connsiteX6" fmla="*/ 737252 w 759697"/>
                  <a:gd name="connsiteY6" fmla="*/ 74243 h 752791"/>
                  <a:gd name="connsiteX7" fmla="*/ 751065 w 759697"/>
                  <a:gd name="connsiteY7" fmla="*/ 150213 h 752791"/>
                  <a:gd name="connsiteX8" fmla="*/ 751065 w 759697"/>
                  <a:gd name="connsiteY8" fmla="*/ 198557 h 752791"/>
                  <a:gd name="connsiteX9" fmla="*/ 757971 w 759697"/>
                  <a:gd name="connsiteY9" fmla="*/ 198557 h 752791"/>
                  <a:gd name="connsiteX10" fmla="*/ 757971 w 759697"/>
                  <a:gd name="connsiteY10" fmla="*/ 205464 h 752791"/>
                  <a:gd name="connsiteX11" fmla="*/ 751065 w 759697"/>
                  <a:gd name="connsiteY11" fmla="*/ 205464 h 752791"/>
                  <a:gd name="connsiteX12" fmla="*/ 751065 w 759697"/>
                  <a:gd name="connsiteY12" fmla="*/ 281434 h 752791"/>
                  <a:gd name="connsiteX13" fmla="*/ 757971 w 759697"/>
                  <a:gd name="connsiteY13" fmla="*/ 288340 h 752791"/>
                  <a:gd name="connsiteX14" fmla="*/ 751065 w 759697"/>
                  <a:gd name="connsiteY14" fmla="*/ 288340 h 752791"/>
                  <a:gd name="connsiteX15" fmla="*/ 751065 w 759697"/>
                  <a:gd name="connsiteY15" fmla="*/ 488624 h 752791"/>
                  <a:gd name="connsiteX16" fmla="*/ 723440 w 759697"/>
                  <a:gd name="connsiteY16" fmla="*/ 716533 h 752791"/>
                  <a:gd name="connsiteX17" fmla="*/ 378122 w 759697"/>
                  <a:gd name="connsiteY17" fmla="*/ 751065 h 752791"/>
                  <a:gd name="connsiteX18" fmla="*/ 32805 w 759697"/>
                  <a:gd name="connsiteY18" fmla="*/ 744159 h 752791"/>
                  <a:gd name="connsiteX19" fmla="*/ 5180 w 759697"/>
                  <a:gd name="connsiteY19" fmla="*/ 716533 h 752791"/>
                  <a:gd name="connsiteX20" fmla="*/ 5180 w 759697"/>
                  <a:gd name="connsiteY20" fmla="*/ 391935 h 752791"/>
                  <a:gd name="connsiteX21" fmla="*/ 25899 w 759697"/>
                  <a:gd name="connsiteY21" fmla="*/ 53524 h 752791"/>
                  <a:gd name="connsiteX22" fmla="*/ 322872 w 759697"/>
                  <a:gd name="connsiteY22" fmla="*/ 25899 h 752791"/>
                  <a:gd name="connsiteX23" fmla="*/ 592219 w 759697"/>
                  <a:gd name="connsiteY23" fmla="*/ 18992 h 752791"/>
                  <a:gd name="connsiteX24" fmla="*/ 592219 w 759697"/>
                  <a:gd name="connsiteY24" fmla="*/ 12086 h 7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9697" h="752791">
                    <a:moveTo>
                      <a:pt x="592219" y="12086"/>
                    </a:moveTo>
                    <a:lnTo>
                      <a:pt x="592219" y="5180"/>
                    </a:lnTo>
                    <a:lnTo>
                      <a:pt x="599125" y="5180"/>
                    </a:lnTo>
                    <a:lnTo>
                      <a:pt x="599125" y="18992"/>
                    </a:lnTo>
                    <a:lnTo>
                      <a:pt x="675095" y="18992"/>
                    </a:lnTo>
                    <a:lnTo>
                      <a:pt x="702721" y="39711"/>
                    </a:lnTo>
                    <a:cubicBezTo>
                      <a:pt x="716533" y="48918"/>
                      <a:pt x="728046" y="60431"/>
                      <a:pt x="737252" y="74243"/>
                    </a:cubicBezTo>
                    <a:cubicBezTo>
                      <a:pt x="746458" y="88056"/>
                      <a:pt x="751065" y="113381"/>
                      <a:pt x="751065" y="150213"/>
                    </a:cubicBezTo>
                    <a:lnTo>
                      <a:pt x="751065" y="198557"/>
                    </a:lnTo>
                    <a:lnTo>
                      <a:pt x="757971" y="198557"/>
                    </a:lnTo>
                    <a:lnTo>
                      <a:pt x="757971" y="205464"/>
                    </a:lnTo>
                    <a:lnTo>
                      <a:pt x="751065" y="205464"/>
                    </a:lnTo>
                    <a:lnTo>
                      <a:pt x="751065" y="281434"/>
                    </a:lnTo>
                    <a:lnTo>
                      <a:pt x="757971" y="288340"/>
                    </a:lnTo>
                    <a:lnTo>
                      <a:pt x="751065" y="288340"/>
                    </a:lnTo>
                    <a:lnTo>
                      <a:pt x="751065" y="488624"/>
                    </a:lnTo>
                    <a:cubicBezTo>
                      <a:pt x="751065" y="622144"/>
                      <a:pt x="741859" y="698114"/>
                      <a:pt x="723440" y="716533"/>
                    </a:cubicBezTo>
                    <a:cubicBezTo>
                      <a:pt x="709627" y="734952"/>
                      <a:pt x="594519" y="746459"/>
                      <a:pt x="378122" y="751065"/>
                    </a:cubicBezTo>
                    <a:cubicBezTo>
                      <a:pt x="161726" y="755671"/>
                      <a:pt x="46618" y="753365"/>
                      <a:pt x="32805" y="744159"/>
                    </a:cubicBezTo>
                    <a:cubicBezTo>
                      <a:pt x="18992" y="734952"/>
                      <a:pt x="9786" y="725739"/>
                      <a:pt x="5180" y="716533"/>
                    </a:cubicBezTo>
                    <a:cubicBezTo>
                      <a:pt x="5180" y="711927"/>
                      <a:pt x="5180" y="603732"/>
                      <a:pt x="5180" y="391935"/>
                    </a:cubicBezTo>
                    <a:cubicBezTo>
                      <a:pt x="5180" y="180138"/>
                      <a:pt x="12086" y="67337"/>
                      <a:pt x="25899" y="53524"/>
                    </a:cubicBezTo>
                    <a:cubicBezTo>
                      <a:pt x="39711" y="35105"/>
                      <a:pt x="138700" y="25899"/>
                      <a:pt x="322872" y="25899"/>
                    </a:cubicBezTo>
                    <a:lnTo>
                      <a:pt x="592219" y="18992"/>
                    </a:lnTo>
                    <a:lnTo>
                      <a:pt x="592219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3FC7DE4-A2C3-4B1F-B885-2B5D283B58BC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EB7FF9B-7846-4530-AE4B-11CF49F3F9A4}"/>
                  </a:ext>
                </a:extLst>
              </p:cNvPr>
              <p:cNvSpPr/>
              <p:nvPr/>
            </p:nvSpPr>
            <p:spPr>
              <a:xfrm>
                <a:off x="4375009" y="3419113"/>
                <a:ext cx="656103" cy="559411"/>
              </a:xfrm>
              <a:custGeom>
                <a:avLst/>
                <a:gdLst>
                  <a:gd name="connsiteX0" fmla="*/ 315965 w 656102"/>
                  <a:gd name="connsiteY0" fmla="*/ 7482 h 663009"/>
                  <a:gd name="connsiteX1" fmla="*/ 578406 w 656102"/>
                  <a:gd name="connsiteY1" fmla="*/ 14389 h 663009"/>
                  <a:gd name="connsiteX2" fmla="*/ 626751 w 656102"/>
                  <a:gd name="connsiteY2" fmla="*/ 69639 h 663009"/>
                  <a:gd name="connsiteX3" fmla="*/ 654376 w 656102"/>
                  <a:gd name="connsiteY3" fmla="*/ 318268 h 663009"/>
                  <a:gd name="connsiteX4" fmla="*/ 654376 w 656102"/>
                  <a:gd name="connsiteY4" fmla="*/ 553084 h 663009"/>
                  <a:gd name="connsiteX5" fmla="*/ 619844 w 656102"/>
                  <a:gd name="connsiteY5" fmla="*/ 608334 h 663009"/>
                  <a:gd name="connsiteX6" fmla="*/ 557687 w 656102"/>
                  <a:gd name="connsiteY6" fmla="*/ 656679 h 663009"/>
                  <a:gd name="connsiteX7" fmla="*/ 336684 w 656102"/>
                  <a:gd name="connsiteY7" fmla="*/ 663585 h 663009"/>
                  <a:gd name="connsiteX8" fmla="*/ 129494 w 656102"/>
                  <a:gd name="connsiteY8" fmla="*/ 663585 h 663009"/>
                  <a:gd name="connsiteX9" fmla="*/ 67337 w 656102"/>
                  <a:gd name="connsiteY9" fmla="*/ 642866 h 663009"/>
                  <a:gd name="connsiteX10" fmla="*/ 18992 w 656102"/>
                  <a:gd name="connsiteY10" fmla="*/ 587615 h 663009"/>
                  <a:gd name="connsiteX11" fmla="*/ 5180 w 656102"/>
                  <a:gd name="connsiteY11" fmla="*/ 332081 h 663009"/>
                  <a:gd name="connsiteX12" fmla="*/ 12086 w 656102"/>
                  <a:gd name="connsiteY12" fmla="*/ 97265 h 663009"/>
                  <a:gd name="connsiteX13" fmla="*/ 53524 w 656102"/>
                  <a:gd name="connsiteY13" fmla="*/ 42014 h 663009"/>
                  <a:gd name="connsiteX14" fmla="*/ 315965 w 656102"/>
                  <a:gd name="connsiteY14" fmla="*/ 7482 h 663009"/>
                  <a:gd name="connsiteX15" fmla="*/ 329778 w 656102"/>
                  <a:gd name="connsiteY15" fmla="*/ 97265 h 663009"/>
                  <a:gd name="connsiteX16" fmla="*/ 564594 w 656102"/>
                  <a:gd name="connsiteY16" fmla="*/ 111078 h 663009"/>
                  <a:gd name="connsiteX17" fmla="*/ 571500 w 656102"/>
                  <a:gd name="connsiteY17" fmla="*/ 332081 h 663009"/>
                  <a:gd name="connsiteX18" fmla="*/ 564594 w 656102"/>
                  <a:gd name="connsiteY18" fmla="*/ 553084 h 663009"/>
                  <a:gd name="connsiteX19" fmla="*/ 336684 w 656102"/>
                  <a:gd name="connsiteY19" fmla="*/ 573803 h 663009"/>
                  <a:gd name="connsiteX20" fmla="*/ 108775 w 656102"/>
                  <a:gd name="connsiteY20" fmla="*/ 566896 h 663009"/>
                  <a:gd name="connsiteX21" fmla="*/ 88056 w 656102"/>
                  <a:gd name="connsiteY21" fmla="*/ 532365 h 663009"/>
                  <a:gd name="connsiteX22" fmla="*/ 81150 w 656102"/>
                  <a:gd name="connsiteY22" fmla="*/ 318268 h 663009"/>
                  <a:gd name="connsiteX23" fmla="*/ 94962 w 656102"/>
                  <a:gd name="connsiteY23" fmla="*/ 111078 h 663009"/>
                  <a:gd name="connsiteX24" fmla="*/ 329778 w 656102"/>
                  <a:gd name="connsiteY24" fmla="*/ 97265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6102" h="663009">
                    <a:moveTo>
                      <a:pt x="315965" y="7482"/>
                    </a:moveTo>
                    <a:cubicBezTo>
                      <a:pt x="472511" y="2876"/>
                      <a:pt x="559987" y="5183"/>
                      <a:pt x="578406" y="14389"/>
                    </a:cubicBezTo>
                    <a:cubicBezTo>
                      <a:pt x="592219" y="23595"/>
                      <a:pt x="608332" y="42014"/>
                      <a:pt x="626751" y="69639"/>
                    </a:cubicBezTo>
                    <a:cubicBezTo>
                      <a:pt x="645170" y="92658"/>
                      <a:pt x="654376" y="175535"/>
                      <a:pt x="654376" y="318268"/>
                    </a:cubicBezTo>
                    <a:cubicBezTo>
                      <a:pt x="654376" y="461001"/>
                      <a:pt x="654376" y="539271"/>
                      <a:pt x="654376" y="553084"/>
                    </a:cubicBezTo>
                    <a:cubicBezTo>
                      <a:pt x="645170" y="571503"/>
                      <a:pt x="633657" y="589915"/>
                      <a:pt x="619844" y="608334"/>
                    </a:cubicBezTo>
                    <a:cubicBezTo>
                      <a:pt x="606032" y="631353"/>
                      <a:pt x="585313" y="647473"/>
                      <a:pt x="557687" y="656679"/>
                    </a:cubicBezTo>
                    <a:cubicBezTo>
                      <a:pt x="534668" y="661285"/>
                      <a:pt x="460998" y="663585"/>
                      <a:pt x="336684" y="663585"/>
                    </a:cubicBezTo>
                    <a:cubicBezTo>
                      <a:pt x="216977" y="663585"/>
                      <a:pt x="147913" y="663585"/>
                      <a:pt x="129494" y="663585"/>
                    </a:cubicBezTo>
                    <a:cubicBezTo>
                      <a:pt x="106475" y="663585"/>
                      <a:pt x="85756" y="656679"/>
                      <a:pt x="67337" y="642866"/>
                    </a:cubicBezTo>
                    <a:cubicBezTo>
                      <a:pt x="53524" y="633660"/>
                      <a:pt x="37412" y="615241"/>
                      <a:pt x="18992" y="587615"/>
                    </a:cubicBezTo>
                    <a:cubicBezTo>
                      <a:pt x="9786" y="559990"/>
                      <a:pt x="5180" y="474814"/>
                      <a:pt x="5180" y="332081"/>
                    </a:cubicBezTo>
                    <a:cubicBezTo>
                      <a:pt x="5180" y="189347"/>
                      <a:pt x="7480" y="111078"/>
                      <a:pt x="12086" y="97265"/>
                    </a:cubicBezTo>
                    <a:cubicBezTo>
                      <a:pt x="16693" y="78846"/>
                      <a:pt x="30505" y="60433"/>
                      <a:pt x="53524" y="42014"/>
                    </a:cubicBezTo>
                    <a:cubicBezTo>
                      <a:pt x="71943" y="23595"/>
                      <a:pt x="159419" y="12089"/>
                      <a:pt x="315965" y="7482"/>
                    </a:cubicBezTo>
                    <a:close/>
                    <a:moveTo>
                      <a:pt x="329778" y="97265"/>
                    </a:moveTo>
                    <a:cubicBezTo>
                      <a:pt x="481718" y="97265"/>
                      <a:pt x="559987" y="101871"/>
                      <a:pt x="564594" y="111078"/>
                    </a:cubicBezTo>
                    <a:cubicBezTo>
                      <a:pt x="569200" y="115684"/>
                      <a:pt x="571500" y="189347"/>
                      <a:pt x="571500" y="332081"/>
                    </a:cubicBezTo>
                    <a:cubicBezTo>
                      <a:pt x="571500" y="470207"/>
                      <a:pt x="569200" y="543877"/>
                      <a:pt x="564594" y="553084"/>
                    </a:cubicBezTo>
                    <a:cubicBezTo>
                      <a:pt x="555387" y="562290"/>
                      <a:pt x="479418" y="569196"/>
                      <a:pt x="336684" y="573803"/>
                    </a:cubicBezTo>
                    <a:cubicBezTo>
                      <a:pt x="189351" y="578409"/>
                      <a:pt x="113381" y="576103"/>
                      <a:pt x="108775" y="566896"/>
                    </a:cubicBezTo>
                    <a:cubicBezTo>
                      <a:pt x="104168" y="566896"/>
                      <a:pt x="97262" y="555383"/>
                      <a:pt x="88056" y="532365"/>
                    </a:cubicBezTo>
                    <a:cubicBezTo>
                      <a:pt x="78850" y="509346"/>
                      <a:pt x="76543" y="437976"/>
                      <a:pt x="81150" y="318268"/>
                    </a:cubicBezTo>
                    <a:cubicBezTo>
                      <a:pt x="85756" y="193954"/>
                      <a:pt x="90356" y="124890"/>
                      <a:pt x="94962" y="111078"/>
                    </a:cubicBezTo>
                    <a:cubicBezTo>
                      <a:pt x="99569" y="101871"/>
                      <a:pt x="177838" y="97265"/>
                      <a:pt x="329778" y="972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635BFD9-EB4D-485A-BB4F-3C417B0DBABD}"/>
                  </a:ext>
                </a:extLst>
              </p:cNvPr>
              <p:cNvSpPr/>
              <p:nvPr/>
            </p:nvSpPr>
            <p:spPr>
              <a:xfrm>
                <a:off x="6446912" y="2391701"/>
                <a:ext cx="138127" cy="448912"/>
              </a:xfrm>
              <a:custGeom>
                <a:avLst/>
                <a:gdLst>
                  <a:gd name="connsiteX0" fmla="*/ 25899 w 138126"/>
                  <a:gd name="connsiteY0" fmla="*/ 32805 h 448912"/>
                  <a:gd name="connsiteX1" fmla="*/ 39711 w 138126"/>
                  <a:gd name="connsiteY1" fmla="*/ 5180 h 448912"/>
                  <a:gd name="connsiteX2" fmla="*/ 88056 w 138126"/>
                  <a:gd name="connsiteY2" fmla="*/ 5180 h 448912"/>
                  <a:gd name="connsiteX3" fmla="*/ 136400 w 138126"/>
                  <a:gd name="connsiteY3" fmla="*/ 12086 h 448912"/>
                  <a:gd name="connsiteX4" fmla="*/ 129494 w 138126"/>
                  <a:gd name="connsiteY4" fmla="*/ 198557 h 448912"/>
                  <a:gd name="connsiteX5" fmla="*/ 101869 w 138126"/>
                  <a:gd name="connsiteY5" fmla="*/ 412654 h 448912"/>
                  <a:gd name="connsiteX6" fmla="*/ 74243 w 138126"/>
                  <a:gd name="connsiteY6" fmla="*/ 440279 h 448912"/>
                  <a:gd name="connsiteX7" fmla="*/ 60431 w 138126"/>
                  <a:gd name="connsiteY7" fmla="*/ 447186 h 448912"/>
                  <a:gd name="connsiteX8" fmla="*/ 5180 w 138126"/>
                  <a:gd name="connsiteY8" fmla="*/ 447186 h 448912"/>
                  <a:gd name="connsiteX9" fmla="*/ 5180 w 138126"/>
                  <a:gd name="connsiteY9" fmla="*/ 253808 h 448912"/>
                  <a:gd name="connsiteX10" fmla="*/ 25899 w 138126"/>
                  <a:gd name="connsiteY10" fmla="*/ 32805 h 44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126" h="448912">
                    <a:moveTo>
                      <a:pt x="25899" y="32805"/>
                    </a:moveTo>
                    <a:lnTo>
                      <a:pt x="39711" y="5180"/>
                    </a:lnTo>
                    <a:lnTo>
                      <a:pt x="88056" y="5180"/>
                    </a:lnTo>
                    <a:cubicBezTo>
                      <a:pt x="120288" y="5180"/>
                      <a:pt x="136400" y="7480"/>
                      <a:pt x="136400" y="12086"/>
                    </a:cubicBezTo>
                    <a:lnTo>
                      <a:pt x="129494" y="198557"/>
                    </a:lnTo>
                    <a:cubicBezTo>
                      <a:pt x="129494" y="327478"/>
                      <a:pt x="120288" y="398841"/>
                      <a:pt x="101869" y="412654"/>
                    </a:cubicBezTo>
                    <a:cubicBezTo>
                      <a:pt x="88056" y="426467"/>
                      <a:pt x="78850" y="435673"/>
                      <a:pt x="74243" y="440279"/>
                    </a:cubicBezTo>
                    <a:lnTo>
                      <a:pt x="60431" y="447186"/>
                    </a:lnTo>
                    <a:lnTo>
                      <a:pt x="5180" y="447186"/>
                    </a:lnTo>
                    <a:lnTo>
                      <a:pt x="5180" y="253808"/>
                    </a:lnTo>
                    <a:cubicBezTo>
                      <a:pt x="5180" y="120288"/>
                      <a:pt x="12086" y="46618"/>
                      <a:pt x="25899" y="32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AF5EED2-A1CE-4952-BFC0-789A67EFF2C2}"/>
                  </a:ext>
                </a:extLst>
              </p:cNvPr>
              <p:cNvSpPr/>
              <p:nvPr/>
            </p:nvSpPr>
            <p:spPr>
              <a:xfrm>
                <a:off x="2855614" y="3721172"/>
                <a:ext cx="517976" cy="257354"/>
              </a:xfrm>
              <a:custGeom>
                <a:avLst/>
                <a:gdLst>
                  <a:gd name="connsiteX0" fmla="*/ 18992 w 517975"/>
                  <a:gd name="connsiteY0" fmla="*/ 8635 h 511069"/>
                  <a:gd name="connsiteX1" fmla="*/ 267621 w 517975"/>
                  <a:gd name="connsiteY1" fmla="*/ 8635 h 511069"/>
                  <a:gd name="connsiteX2" fmla="*/ 509343 w 517975"/>
                  <a:gd name="connsiteY2" fmla="*/ 29354 h 511069"/>
                  <a:gd name="connsiteX3" fmla="*/ 516249 w 517975"/>
                  <a:gd name="connsiteY3" fmla="*/ 264169 h 511069"/>
                  <a:gd name="connsiteX4" fmla="*/ 495530 w 517975"/>
                  <a:gd name="connsiteY4" fmla="*/ 498985 h 511069"/>
                  <a:gd name="connsiteX5" fmla="*/ 253808 w 517975"/>
                  <a:gd name="connsiteY5" fmla="*/ 505891 h 511069"/>
                  <a:gd name="connsiteX6" fmla="*/ 12086 w 517975"/>
                  <a:gd name="connsiteY6" fmla="*/ 485172 h 511069"/>
                  <a:gd name="connsiteX7" fmla="*/ 5180 w 517975"/>
                  <a:gd name="connsiteY7" fmla="*/ 250357 h 511069"/>
                  <a:gd name="connsiteX8" fmla="*/ 12086 w 517975"/>
                  <a:gd name="connsiteY8" fmla="*/ 22447 h 511069"/>
                  <a:gd name="connsiteX9" fmla="*/ 18992 w 517975"/>
                  <a:gd name="connsiteY9" fmla="*/ 8635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975" h="511069">
                    <a:moveTo>
                      <a:pt x="18992" y="8635"/>
                    </a:moveTo>
                    <a:cubicBezTo>
                      <a:pt x="28199" y="4028"/>
                      <a:pt x="111075" y="4028"/>
                      <a:pt x="267621" y="8635"/>
                    </a:cubicBezTo>
                    <a:cubicBezTo>
                      <a:pt x="419560" y="13241"/>
                      <a:pt x="500137" y="20147"/>
                      <a:pt x="509343" y="29354"/>
                    </a:cubicBezTo>
                    <a:cubicBezTo>
                      <a:pt x="513949" y="38560"/>
                      <a:pt x="516249" y="116836"/>
                      <a:pt x="516249" y="264169"/>
                    </a:cubicBezTo>
                    <a:cubicBezTo>
                      <a:pt x="516249" y="411502"/>
                      <a:pt x="509343" y="489779"/>
                      <a:pt x="495530" y="498985"/>
                    </a:cubicBezTo>
                    <a:cubicBezTo>
                      <a:pt x="486324" y="508191"/>
                      <a:pt x="405748" y="510498"/>
                      <a:pt x="253808" y="505891"/>
                    </a:cubicBezTo>
                    <a:cubicBezTo>
                      <a:pt x="101869" y="501285"/>
                      <a:pt x="21292" y="494379"/>
                      <a:pt x="12086" y="485172"/>
                    </a:cubicBezTo>
                    <a:cubicBezTo>
                      <a:pt x="7480" y="475966"/>
                      <a:pt x="5180" y="397690"/>
                      <a:pt x="5180" y="250357"/>
                    </a:cubicBezTo>
                    <a:cubicBezTo>
                      <a:pt x="5180" y="103024"/>
                      <a:pt x="7480" y="27054"/>
                      <a:pt x="12086" y="22447"/>
                    </a:cubicBezTo>
                    <a:cubicBezTo>
                      <a:pt x="12086" y="17841"/>
                      <a:pt x="14386" y="13241"/>
                      <a:pt x="18992" y="8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6D49B1E-FA11-4EB9-9771-C7C6061728EC}"/>
                  </a:ext>
                </a:extLst>
              </p:cNvPr>
              <p:cNvSpPr/>
              <p:nvPr/>
            </p:nvSpPr>
            <p:spPr>
              <a:xfrm>
                <a:off x="189765" y="2488390"/>
                <a:ext cx="1111921" cy="1063577"/>
              </a:xfrm>
              <a:custGeom>
                <a:avLst/>
                <a:gdLst>
                  <a:gd name="connsiteX0" fmla="*/ 350497 w 1111921"/>
                  <a:gd name="connsiteY0" fmla="*/ 12086 h 1063577"/>
                  <a:gd name="connsiteX1" fmla="*/ 571500 w 1111921"/>
                  <a:gd name="connsiteY1" fmla="*/ 5180 h 1063577"/>
                  <a:gd name="connsiteX2" fmla="*/ 619844 w 1111921"/>
                  <a:gd name="connsiteY2" fmla="*/ 5180 h 1063577"/>
                  <a:gd name="connsiteX3" fmla="*/ 751065 w 1111921"/>
                  <a:gd name="connsiteY3" fmla="*/ 12086 h 1063577"/>
                  <a:gd name="connsiteX4" fmla="*/ 916817 w 1111921"/>
                  <a:gd name="connsiteY4" fmla="*/ 46618 h 1063577"/>
                  <a:gd name="connsiteX5" fmla="*/ 985881 w 1111921"/>
                  <a:gd name="connsiteY5" fmla="*/ 108775 h 1063577"/>
                  <a:gd name="connsiteX6" fmla="*/ 1020412 w 1111921"/>
                  <a:gd name="connsiteY6" fmla="*/ 184745 h 1063577"/>
                  <a:gd name="connsiteX7" fmla="*/ 1034225 w 1111921"/>
                  <a:gd name="connsiteY7" fmla="*/ 295246 h 1063577"/>
                  <a:gd name="connsiteX8" fmla="*/ 1041131 w 1111921"/>
                  <a:gd name="connsiteY8" fmla="*/ 364310 h 1063577"/>
                  <a:gd name="connsiteX9" fmla="*/ 1041131 w 1111921"/>
                  <a:gd name="connsiteY9" fmla="*/ 385029 h 1063577"/>
                  <a:gd name="connsiteX10" fmla="*/ 1034225 w 1111921"/>
                  <a:gd name="connsiteY10" fmla="*/ 385029 h 1063577"/>
                  <a:gd name="connsiteX11" fmla="*/ 1034225 w 1111921"/>
                  <a:gd name="connsiteY11" fmla="*/ 391935 h 1063577"/>
                  <a:gd name="connsiteX12" fmla="*/ 1041131 w 1111921"/>
                  <a:gd name="connsiteY12" fmla="*/ 391935 h 1063577"/>
                  <a:gd name="connsiteX13" fmla="*/ 1041131 w 1111921"/>
                  <a:gd name="connsiteY13" fmla="*/ 412654 h 1063577"/>
                  <a:gd name="connsiteX14" fmla="*/ 1110195 w 1111921"/>
                  <a:gd name="connsiteY14" fmla="*/ 412654 h 1063577"/>
                  <a:gd name="connsiteX15" fmla="*/ 1110195 w 1111921"/>
                  <a:gd name="connsiteY15" fmla="*/ 419560 h 1063577"/>
                  <a:gd name="connsiteX16" fmla="*/ 1034225 w 1111921"/>
                  <a:gd name="connsiteY16" fmla="*/ 419560 h 1063577"/>
                  <a:gd name="connsiteX17" fmla="*/ 1034225 w 1111921"/>
                  <a:gd name="connsiteY17" fmla="*/ 633657 h 1063577"/>
                  <a:gd name="connsiteX18" fmla="*/ 1027319 w 1111921"/>
                  <a:gd name="connsiteY18" fmla="*/ 868473 h 1063577"/>
                  <a:gd name="connsiteX19" fmla="*/ 999693 w 1111921"/>
                  <a:gd name="connsiteY19" fmla="*/ 944443 h 1063577"/>
                  <a:gd name="connsiteX20" fmla="*/ 923724 w 1111921"/>
                  <a:gd name="connsiteY20" fmla="*/ 1027319 h 1063577"/>
                  <a:gd name="connsiteX21" fmla="*/ 530062 w 1111921"/>
                  <a:gd name="connsiteY21" fmla="*/ 1061851 h 1063577"/>
                  <a:gd name="connsiteX22" fmla="*/ 136400 w 1111921"/>
                  <a:gd name="connsiteY22" fmla="*/ 1054944 h 1063577"/>
                  <a:gd name="connsiteX23" fmla="*/ 74243 w 1111921"/>
                  <a:gd name="connsiteY23" fmla="*/ 1020412 h 1063577"/>
                  <a:gd name="connsiteX24" fmla="*/ 25899 w 1111921"/>
                  <a:gd name="connsiteY24" fmla="*/ 958255 h 1063577"/>
                  <a:gd name="connsiteX25" fmla="*/ 5180 w 1111921"/>
                  <a:gd name="connsiteY25" fmla="*/ 536968 h 1063577"/>
                  <a:gd name="connsiteX26" fmla="*/ 32805 w 1111921"/>
                  <a:gd name="connsiteY26" fmla="*/ 108775 h 1063577"/>
                  <a:gd name="connsiteX27" fmla="*/ 94962 w 1111921"/>
                  <a:gd name="connsiteY27" fmla="*/ 46618 h 1063577"/>
                  <a:gd name="connsiteX28" fmla="*/ 350497 w 1111921"/>
                  <a:gd name="connsiteY28" fmla="*/ 12086 h 1063577"/>
                  <a:gd name="connsiteX29" fmla="*/ 378122 w 1111921"/>
                  <a:gd name="connsiteY29" fmla="*/ 198557 h 1063577"/>
                  <a:gd name="connsiteX30" fmla="*/ 578406 w 1111921"/>
                  <a:gd name="connsiteY30" fmla="*/ 198557 h 1063577"/>
                  <a:gd name="connsiteX31" fmla="*/ 599125 w 1111921"/>
                  <a:gd name="connsiteY31" fmla="*/ 191651 h 1063577"/>
                  <a:gd name="connsiteX32" fmla="*/ 626751 w 1111921"/>
                  <a:gd name="connsiteY32" fmla="*/ 198557 h 1063577"/>
                  <a:gd name="connsiteX33" fmla="*/ 633657 w 1111921"/>
                  <a:gd name="connsiteY33" fmla="*/ 212370 h 1063577"/>
                  <a:gd name="connsiteX34" fmla="*/ 633657 w 1111921"/>
                  <a:gd name="connsiteY34" fmla="*/ 191651 h 1063577"/>
                  <a:gd name="connsiteX35" fmla="*/ 737252 w 1111921"/>
                  <a:gd name="connsiteY35" fmla="*/ 198557 h 1063577"/>
                  <a:gd name="connsiteX36" fmla="*/ 847754 w 1111921"/>
                  <a:gd name="connsiteY36" fmla="*/ 219276 h 1063577"/>
                  <a:gd name="connsiteX37" fmla="*/ 861566 w 1111921"/>
                  <a:gd name="connsiteY37" fmla="*/ 295246 h 1063577"/>
                  <a:gd name="connsiteX38" fmla="*/ 861566 w 1111921"/>
                  <a:gd name="connsiteY38" fmla="*/ 412654 h 1063577"/>
                  <a:gd name="connsiteX39" fmla="*/ 827035 w 1111921"/>
                  <a:gd name="connsiteY39" fmla="*/ 412654 h 1063577"/>
                  <a:gd name="connsiteX40" fmla="*/ 847754 w 1111921"/>
                  <a:gd name="connsiteY40" fmla="*/ 419560 h 1063577"/>
                  <a:gd name="connsiteX41" fmla="*/ 861566 w 1111921"/>
                  <a:gd name="connsiteY41" fmla="*/ 626751 h 1063577"/>
                  <a:gd name="connsiteX42" fmla="*/ 847754 w 1111921"/>
                  <a:gd name="connsiteY42" fmla="*/ 861566 h 1063577"/>
                  <a:gd name="connsiteX43" fmla="*/ 516249 w 1111921"/>
                  <a:gd name="connsiteY43" fmla="*/ 882286 h 1063577"/>
                  <a:gd name="connsiteX44" fmla="*/ 177838 w 1111921"/>
                  <a:gd name="connsiteY44" fmla="*/ 868473 h 1063577"/>
                  <a:gd name="connsiteX45" fmla="*/ 157119 w 1111921"/>
                  <a:gd name="connsiteY45" fmla="*/ 550781 h 1063577"/>
                  <a:gd name="connsiteX46" fmla="*/ 164026 w 1111921"/>
                  <a:gd name="connsiteY46" fmla="*/ 226183 h 1063577"/>
                  <a:gd name="connsiteX47" fmla="*/ 378122 w 1111921"/>
                  <a:gd name="connsiteY47" fmla="*/ 198557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11921" h="1063577">
                    <a:moveTo>
                      <a:pt x="350497" y="12086"/>
                    </a:moveTo>
                    <a:lnTo>
                      <a:pt x="571500" y="5180"/>
                    </a:lnTo>
                    <a:lnTo>
                      <a:pt x="619844" y="5180"/>
                    </a:lnTo>
                    <a:lnTo>
                      <a:pt x="751065" y="12086"/>
                    </a:lnTo>
                    <a:cubicBezTo>
                      <a:pt x="838548" y="16693"/>
                      <a:pt x="893798" y="28199"/>
                      <a:pt x="916817" y="46618"/>
                    </a:cubicBezTo>
                    <a:cubicBezTo>
                      <a:pt x="944443" y="65037"/>
                      <a:pt x="967461" y="85756"/>
                      <a:pt x="985881" y="108775"/>
                    </a:cubicBezTo>
                    <a:cubicBezTo>
                      <a:pt x="1004300" y="136400"/>
                      <a:pt x="1015806" y="161726"/>
                      <a:pt x="1020412" y="184745"/>
                    </a:cubicBezTo>
                    <a:cubicBezTo>
                      <a:pt x="1025019" y="212370"/>
                      <a:pt x="1029618" y="249202"/>
                      <a:pt x="1034225" y="295246"/>
                    </a:cubicBezTo>
                    <a:cubicBezTo>
                      <a:pt x="1038832" y="336684"/>
                      <a:pt x="1041131" y="359703"/>
                      <a:pt x="1041131" y="364310"/>
                    </a:cubicBezTo>
                    <a:lnTo>
                      <a:pt x="1041131" y="385029"/>
                    </a:lnTo>
                    <a:lnTo>
                      <a:pt x="1034225" y="385029"/>
                    </a:lnTo>
                    <a:lnTo>
                      <a:pt x="1034225" y="391935"/>
                    </a:lnTo>
                    <a:lnTo>
                      <a:pt x="1041131" y="391935"/>
                    </a:lnTo>
                    <a:lnTo>
                      <a:pt x="1041131" y="412654"/>
                    </a:lnTo>
                    <a:lnTo>
                      <a:pt x="1110195" y="412654"/>
                    </a:lnTo>
                    <a:lnTo>
                      <a:pt x="1110195" y="419560"/>
                    </a:lnTo>
                    <a:lnTo>
                      <a:pt x="1034225" y="419560"/>
                    </a:lnTo>
                    <a:lnTo>
                      <a:pt x="1034225" y="633657"/>
                    </a:lnTo>
                    <a:cubicBezTo>
                      <a:pt x="1029618" y="776390"/>
                      <a:pt x="1027319" y="854660"/>
                      <a:pt x="1027319" y="868473"/>
                    </a:cubicBezTo>
                    <a:cubicBezTo>
                      <a:pt x="1027319" y="882286"/>
                      <a:pt x="1018113" y="907611"/>
                      <a:pt x="999693" y="944443"/>
                    </a:cubicBezTo>
                    <a:cubicBezTo>
                      <a:pt x="981274" y="981274"/>
                      <a:pt x="955955" y="1008900"/>
                      <a:pt x="923724" y="1027319"/>
                    </a:cubicBezTo>
                    <a:cubicBezTo>
                      <a:pt x="896098" y="1045738"/>
                      <a:pt x="764878" y="1057244"/>
                      <a:pt x="530062" y="1061851"/>
                    </a:cubicBezTo>
                    <a:cubicBezTo>
                      <a:pt x="290642" y="1066457"/>
                      <a:pt x="159421" y="1064150"/>
                      <a:pt x="136400" y="1054944"/>
                    </a:cubicBezTo>
                    <a:cubicBezTo>
                      <a:pt x="113379" y="1045738"/>
                      <a:pt x="92660" y="1034225"/>
                      <a:pt x="74243" y="1020412"/>
                    </a:cubicBezTo>
                    <a:cubicBezTo>
                      <a:pt x="55826" y="1006600"/>
                      <a:pt x="39711" y="985881"/>
                      <a:pt x="25899" y="958255"/>
                    </a:cubicBezTo>
                    <a:cubicBezTo>
                      <a:pt x="12086" y="935236"/>
                      <a:pt x="5180" y="794803"/>
                      <a:pt x="5180" y="536968"/>
                    </a:cubicBezTo>
                    <a:cubicBezTo>
                      <a:pt x="5180" y="279134"/>
                      <a:pt x="14388" y="136400"/>
                      <a:pt x="32805" y="108775"/>
                    </a:cubicBezTo>
                    <a:cubicBezTo>
                      <a:pt x="51222" y="81150"/>
                      <a:pt x="71941" y="60431"/>
                      <a:pt x="94962" y="46618"/>
                    </a:cubicBezTo>
                    <a:cubicBezTo>
                      <a:pt x="117983" y="28199"/>
                      <a:pt x="203162" y="16693"/>
                      <a:pt x="350497" y="12086"/>
                    </a:cubicBezTo>
                    <a:close/>
                    <a:moveTo>
                      <a:pt x="378122" y="198557"/>
                    </a:moveTo>
                    <a:lnTo>
                      <a:pt x="578406" y="198557"/>
                    </a:lnTo>
                    <a:lnTo>
                      <a:pt x="599125" y="191651"/>
                    </a:lnTo>
                    <a:cubicBezTo>
                      <a:pt x="617543" y="191651"/>
                      <a:pt x="626751" y="193951"/>
                      <a:pt x="626751" y="198557"/>
                    </a:cubicBezTo>
                    <a:cubicBezTo>
                      <a:pt x="626751" y="207764"/>
                      <a:pt x="629051" y="212370"/>
                      <a:pt x="633657" y="212370"/>
                    </a:cubicBezTo>
                    <a:lnTo>
                      <a:pt x="633657" y="191651"/>
                    </a:lnTo>
                    <a:lnTo>
                      <a:pt x="737252" y="198557"/>
                    </a:lnTo>
                    <a:cubicBezTo>
                      <a:pt x="806316" y="198557"/>
                      <a:pt x="843147" y="205464"/>
                      <a:pt x="847754" y="219276"/>
                    </a:cubicBezTo>
                    <a:cubicBezTo>
                      <a:pt x="856960" y="228483"/>
                      <a:pt x="861566" y="253808"/>
                      <a:pt x="861566" y="295246"/>
                    </a:cubicBezTo>
                    <a:lnTo>
                      <a:pt x="861566" y="412654"/>
                    </a:lnTo>
                    <a:lnTo>
                      <a:pt x="827035" y="412654"/>
                    </a:lnTo>
                    <a:cubicBezTo>
                      <a:pt x="827035" y="417261"/>
                      <a:pt x="833941" y="419560"/>
                      <a:pt x="847754" y="419560"/>
                    </a:cubicBezTo>
                    <a:cubicBezTo>
                      <a:pt x="856960" y="419560"/>
                      <a:pt x="861566" y="488624"/>
                      <a:pt x="861566" y="626751"/>
                    </a:cubicBezTo>
                    <a:cubicBezTo>
                      <a:pt x="861566" y="769484"/>
                      <a:pt x="856960" y="847754"/>
                      <a:pt x="847754" y="861566"/>
                    </a:cubicBezTo>
                    <a:cubicBezTo>
                      <a:pt x="838548" y="870773"/>
                      <a:pt x="728046" y="877679"/>
                      <a:pt x="516249" y="882286"/>
                    </a:cubicBezTo>
                    <a:cubicBezTo>
                      <a:pt x="299851" y="886892"/>
                      <a:pt x="187047" y="882286"/>
                      <a:pt x="177838" y="868473"/>
                    </a:cubicBezTo>
                    <a:cubicBezTo>
                      <a:pt x="164026" y="854660"/>
                      <a:pt x="157119" y="748765"/>
                      <a:pt x="157119" y="550781"/>
                    </a:cubicBezTo>
                    <a:cubicBezTo>
                      <a:pt x="157119" y="352797"/>
                      <a:pt x="159421" y="244602"/>
                      <a:pt x="164026" y="226183"/>
                    </a:cubicBezTo>
                    <a:cubicBezTo>
                      <a:pt x="168630" y="207764"/>
                      <a:pt x="239995" y="198557"/>
                      <a:pt x="378122" y="1985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E7E006A-1F19-4ACD-9330-A5DD12CAB96E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752281C-1253-4552-A09C-A26F3F7272E3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35BBF12-520D-4D8E-A196-73B251FF0249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4618001-261C-441F-9427-0DB2D99BFE8E}"/>
                  </a:ext>
                </a:extLst>
              </p:cNvPr>
              <p:cNvSpPr/>
              <p:nvPr/>
            </p:nvSpPr>
            <p:spPr>
              <a:xfrm>
                <a:off x="6350223" y="2284941"/>
                <a:ext cx="663009" cy="676822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445EF39-6869-48D1-8406-7D01EA371AD3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DDBEA5F-872B-4447-B381-1184BC7125A0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8C85EAE-5404-43E0-86F3-D4FDAD6034D7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9714F3-FAD2-47C5-92B0-E6524B229E40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rgbClr val="0E95C6"/>
              </a:solidFill>
              <a:ln w="9525" cap="flat">
                <a:solidFill>
                  <a:srgbClr val="0E95C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5B419ED-4D99-4239-9164-B9CD2E27E7C5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8FA4AE5-C62F-4127-9FB2-6AB0B1FB80DB}"/>
                  </a:ext>
                </a:extLst>
              </p:cNvPr>
              <p:cNvSpPr/>
              <p:nvPr/>
            </p:nvSpPr>
            <p:spPr>
              <a:xfrm>
                <a:off x="1826568" y="3123774"/>
                <a:ext cx="669915" cy="669915"/>
              </a:xfrm>
              <a:custGeom>
                <a:avLst/>
                <a:gdLst>
                  <a:gd name="connsiteX0" fmla="*/ 364310 w 669915"/>
                  <a:gd name="connsiteY0" fmla="*/ 668189 h 669915"/>
                  <a:gd name="connsiteX1" fmla="*/ 170932 w 669915"/>
                  <a:gd name="connsiteY1" fmla="*/ 668189 h 669915"/>
                  <a:gd name="connsiteX2" fmla="*/ 164026 w 669915"/>
                  <a:gd name="connsiteY2" fmla="*/ 661283 h 669915"/>
                  <a:gd name="connsiteX3" fmla="*/ 164026 w 669915"/>
                  <a:gd name="connsiteY3" fmla="*/ 585313 h 669915"/>
                  <a:gd name="connsiteX4" fmla="*/ 170932 w 669915"/>
                  <a:gd name="connsiteY4" fmla="*/ 585313 h 669915"/>
                  <a:gd name="connsiteX5" fmla="*/ 170932 w 669915"/>
                  <a:gd name="connsiteY5" fmla="*/ 578406 h 669915"/>
                  <a:gd name="connsiteX6" fmla="*/ 357403 w 669915"/>
                  <a:gd name="connsiteY6" fmla="*/ 578406 h 669915"/>
                  <a:gd name="connsiteX7" fmla="*/ 564594 w 669915"/>
                  <a:gd name="connsiteY7" fmla="*/ 557687 h 669915"/>
                  <a:gd name="connsiteX8" fmla="*/ 585313 w 669915"/>
                  <a:gd name="connsiteY8" fmla="*/ 343591 h 669915"/>
                  <a:gd name="connsiteX9" fmla="*/ 578406 w 669915"/>
                  <a:gd name="connsiteY9" fmla="*/ 122588 h 669915"/>
                  <a:gd name="connsiteX10" fmla="*/ 343591 w 669915"/>
                  <a:gd name="connsiteY10" fmla="*/ 94962 h 669915"/>
                  <a:gd name="connsiteX11" fmla="*/ 108775 w 669915"/>
                  <a:gd name="connsiteY11" fmla="*/ 108775 h 669915"/>
                  <a:gd name="connsiteX12" fmla="*/ 94962 w 669915"/>
                  <a:gd name="connsiteY12" fmla="*/ 260715 h 669915"/>
                  <a:gd name="connsiteX13" fmla="*/ 88056 w 669915"/>
                  <a:gd name="connsiteY13" fmla="*/ 398841 h 669915"/>
                  <a:gd name="connsiteX14" fmla="*/ 12086 w 669915"/>
                  <a:gd name="connsiteY14" fmla="*/ 398841 h 669915"/>
                  <a:gd name="connsiteX15" fmla="*/ 12086 w 669915"/>
                  <a:gd name="connsiteY15" fmla="*/ 385029 h 669915"/>
                  <a:gd name="connsiteX16" fmla="*/ 5180 w 669915"/>
                  <a:gd name="connsiteY16" fmla="*/ 385029 h 669915"/>
                  <a:gd name="connsiteX17" fmla="*/ 12086 w 669915"/>
                  <a:gd name="connsiteY17" fmla="*/ 253808 h 669915"/>
                  <a:gd name="connsiteX18" fmla="*/ 32805 w 669915"/>
                  <a:gd name="connsiteY18" fmla="*/ 81150 h 669915"/>
                  <a:gd name="connsiteX19" fmla="*/ 53524 w 669915"/>
                  <a:gd name="connsiteY19" fmla="*/ 32805 h 669915"/>
                  <a:gd name="connsiteX20" fmla="*/ 88056 w 669915"/>
                  <a:gd name="connsiteY20" fmla="*/ 12086 h 669915"/>
                  <a:gd name="connsiteX21" fmla="*/ 343591 w 669915"/>
                  <a:gd name="connsiteY21" fmla="*/ 5180 h 669915"/>
                  <a:gd name="connsiteX22" fmla="*/ 606032 w 669915"/>
                  <a:gd name="connsiteY22" fmla="*/ 32805 h 669915"/>
                  <a:gd name="connsiteX23" fmla="*/ 654376 w 669915"/>
                  <a:gd name="connsiteY23" fmla="*/ 94962 h 669915"/>
                  <a:gd name="connsiteX24" fmla="*/ 668189 w 669915"/>
                  <a:gd name="connsiteY24" fmla="*/ 350497 h 669915"/>
                  <a:gd name="connsiteX25" fmla="*/ 647470 w 669915"/>
                  <a:gd name="connsiteY25" fmla="*/ 592219 h 669915"/>
                  <a:gd name="connsiteX26" fmla="*/ 606032 w 669915"/>
                  <a:gd name="connsiteY26" fmla="*/ 640563 h 669915"/>
                  <a:gd name="connsiteX27" fmla="*/ 571500 w 669915"/>
                  <a:gd name="connsiteY27" fmla="*/ 661283 h 669915"/>
                  <a:gd name="connsiteX28" fmla="*/ 364310 w 669915"/>
                  <a:gd name="connsiteY28" fmla="*/ 668189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9915" h="669915">
                    <a:moveTo>
                      <a:pt x="364310" y="668189"/>
                    </a:moveTo>
                    <a:lnTo>
                      <a:pt x="170932" y="668189"/>
                    </a:lnTo>
                    <a:lnTo>
                      <a:pt x="164026" y="661283"/>
                    </a:lnTo>
                    <a:lnTo>
                      <a:pt x="164026" y="585313"/>
                    </a:lnTo>
                    <a:lnTo>
                      <a:pt x="170932" y="585313"/>
                    </a:lnTo>
                    <a:lnTo>
                      <a:pt x="170932" y="578406"/>
                    </a:lnTo>
                    <a:lnTo>
                      <a:pt x="357403" y="578406"/>
                    </a:lnTo>
                    <a:cubicBezTo>
                      <a:pt x="486324" y="573800"/>
                      <a:pt x="555387" y="566894"/>
                      <a:pt x="564594" y="557687"/>
                    </a:cubicBezTo>
                    <a:cubicBezTo>
                      <a:pt x="573800" y="543875"/>
                      <a:pt x="580706" y="472511"/>
                      <a:pt x="585313" y="343591"/>
                    </a:cubicBezTo>
                    <a:cubicBezTo>
                      <a:pt x="589919" y="214670"/>
                      <a:pt x="587613" y="141007"/>
                      <a:pt x="578406" y="122588"/>
                    </a:cubicBezTo>
                    <a:cubicBezTo>
                      <a:pt x="569200" y="108775"/>
                      <a:pt x="490924" y="99569"/>
                      <a:pt x="343591" y="94962"/>
                    </a:cubicBezTo>
                    <a:cubicBezTo>
                      <a:pt x="196258" y="90356"/>
                      <a:pt x="117981" y="94962"/>
                      <a:pt x="108775" y="108775"/>
                    </a:cubicBezTo>
                    <a:cubicBezTo>
                      <a:pt x="99569" y="117981"/>
                      <a:pt x="94962" y="168632"/>
                      <a:pt x="94962" y="260715"/>
                    </a:cubicBezTo>
                    <a:lnTo>
                      <a:pt x="88056" y="398841"/>
                    </a:lnTo>
                    <a:lnTo>
                      <a:pt x="12086" y="398841"/>
                    </a:lnTo>
                    <a:lnTo>
                      <a:pt x="12086" y="385029"/>
                    </a:lnTo>
                    <a:lnTo>
                      <a:pt x="5180" y="385029"/>
                    </a:lnTo>
                    <a:lnTo>
                      <a:pt x="12086" y="253808"/>
                    </a:lnTo>
                    <a:cubicBezTo>
                      <a:pt x="12086" y="161726"/>
                      <a:pt x="18992" y="104168"/>
                      <a:pt x="32805" y="81150"/>
                    </a:cubicBezTo>
                    <a:cubicBezTo>
                      <a:pt x="46618" y="58131"/>
                      <a:pt x="53524" y="42011"/>
                      <a:pt x="53524" y="32805"/>
                    </a:cubicBezTo>
                    <a:cubicBezTo>
                      <a:pt x="58131" y="28199"/>
                      <a:pt x="69637" y="21292"/>
                      <a:pt x="88056" y="12086"/>
                    </a:cubicBezTo>
                    <a:cubicBezTo>
                      <a:pt x="106475" y="7480"/>
                      <a:pt x="191651" y="5180"/>
                      <a:pt x="343591" y="5180"/>
                    </a:cubicBezTo>
                    <a:cubicBezTo>
                      <a:pt x="500137" y="5180"/>
                      <a:pt x="587613" y="14386"/>
                      <a:pt x="606032" y="32805"/>
                    </a:cubicBezTo>
                    <a:cubicBezTo>
                      <a:pt x="624451" y="46618"/>
                      <a:pt x="640563" y="67337"/>
                      <a:pt x="654376" y="94962"/>
                    </a:cubicBezTo>
                    <a:cubicBezTo>
                      <a:pt x="668189" y="122588"/>
                      <a:pt x="672795" y="207764"/>
                      <a:pt x="668189" y="350497"/>
                    </a:cubicBezTo>
                    <a:cubicBezTo>
                      <a:pt x="663582" y="488624"/>
                      <a:pt x="656676" y="569200"/>
                      <a:pt x="647470" y="592219"/>
                    </a:cubicBezTo>
                    <a:cubicBezTo>
                      <a:pt x="633657" y="615238"/>
                      <a:pt x="619844" y="631357"/>
                      <a:pt x="606032" y="640563"/>
                    </a:cubicBezTo>
                    <a:cubicBezTo>
                      <a:pt x="592219" y="649770"/>
                      <a:pt x="580706" y="656676"/>
                      <a:pt x="571500" y="661283"/>
                    </a:cubicBezTo>
                    <a:cubicBezTo>
                      <a:pt x="562294" y="665889"/>
                      <a:pt x="493230" y="668189"/>
                      <a:pt x="364310" y="668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0D84663-2A22-4D06-A2F6-4261021EB9D1}"/>
                  </a:ext>
                </a:extLst>
              </p:cNvPr>
              <p:cNvSpPr/>
              <p:nvPr/>
            </p:nvSpPr>
            <p:spPr>
              <a:xfrm>
                <a:off x="5305063" y="2589664"/>
                <a:ext cx="1063577" cy="1063577"/>
              </a:xfrm>
              <a:custGeom>
                <a:avLst/>
                <a:gdLst>
                  <a:gd name="connsiteX0" fmla="*/ 207766 w 1063576"/>
                  <a:gd name="connsiteY0" fmla="*/ 12086 h 1063577"/>
                  <a:gd name="connsiteX1" fmla="*/ 256111 w 1063576"/>
                  <a:gd name="connsiteY1" fmla="*/ 5180 h 1063577"/>
                  <a:gd name="connsiteX2" fmla="*/ 263017 w 1063576"/>
                  <a:gd name="connsiteY2" fmla="*/ 5180 h 1063577"/>
                  <a:gd name="connsiteX3" fmla="*/ 269923 w 1063576"/>
                  <a:gd name="connsiteY3" fmla="*/ 94962 h 1063577"/>
                  <a:gd name="connsiteX4" fmla="*/ 256111 w 1063576"/>
                  <a:gd name="connsiteY4" fmla="*/ 184745 h 1063577"/>
                  <a:gd name="connsiteX5" fmla="*/ 242298 w 1063576"/>
                  <a:gd name="connsiteY5" fmla="*/ 184745 h 1063577"/>
                  <a:gd name="connsiteX6" fmla="*/ 221579 w 1063576"/>
                  <a:gd name="connsiteY6" fmla="*/ 191651 h 1063577"/>
                  <a:gd name="connsiteX7" fmla="*/ 187047 w 1063576"/>
                  <a:gd name="connsiteY7" fmla="*/ 212370 h 1063577"/>
                  <a:gd name="connsiteX8" fmla="*/ 180141 w 1063576"/>
                  <a:gd name="connsiteY8" fmla="*/ 543875 h 1063577"/>
                  <a:gd name="connsiteX9" fmla="*/ 193954 w 1063576"/>
                  <a:gd name="connsiteY9" fmla="*/ 868473 h 1063577"/>
                  <a:gd name="connsiteX10" fmla="*/ 532365 w 1063576"/>
                  <a:gd name="connsiteY10" fmla="*/ 882286 h 1063577"/>
                  <a:gd name="connsiteX11" fmla="*/ 877682 w 1063576"/>
                  <a:gd name="connsiteY11" fmla="*/ 854660 h 1063577"/>
                  <a:gd name="connsiteX12" fmla="*/ 884588 w 1063576"/>
                  <a:gd name="connsiteY12" fmla="*/ 530062 h 1063577"/>
                  <a:gd name="connsiteX13" fmla="*/ 877682 w 1063576"/>
                  <a:gd name="connsiteY13" fmla="*/ 219276 h 1063577"/>
                  <a:gd name="connsiteX14" fmla="*/ 870775 w 1063576"/>
                  <a:gd name="connsiteY14" fmla="*/ 212370 h 1063577"/>
                  <a:gd name="connsiteX15" fmla="*/ 870775 w 1063576"/>
                  <a:gd name="connsiteY15" fmla="*/ 198557 h 1063577"/>
                  <a:gd name="connsiteX16" fmla="*/ 863869 w 1063576"/>
                  <a:gd name="connsiteY16" fmla="*/ 198557 h 1063577"/>
                  <a:gd name="connsiteX17" fmla="*/ 856963 w 1063576"/>
                  <a:gd name="connsiteY17" fmla="*/ 191651 h 1063577"/>
                  <a:gd name="connsiteX18" fmla="*/ 850056 w 1063576"/>
                  <a:gd name="connsiteY18" fmla="*/ 184745 h 1063577"/>
                  <a:gd name="connsiteX19" fmla="*/ 822431 w 1063576"/>
                  <a:gd name="connsiteY19" fmla="*/ 184745 h 1063577"/>
                  <a:gd name="connsiteX20" fmla="*/ 801712 w 1063576"/>
                  <a:gd name="connsiteY20" fmla="*/ 94962 h 1063577"/>
                  <a:gd name="connsiteX21" fmla="*/ 801712 w 1063576"/>
                  <a:gd name="connsiteY21" fmla="*/ 5180 h 1063577"/>
                  <a:gd name="connsiteX22" fmla="*/ 856963 w 1063576"/>
                  <a:gd name="connsiteY22" fmla="*/ 5180 h 1063577"/>
                  <a:gd name="connsiteX23" fmla="*/ 926026 w 1063576"/>
                  <a:gd name="connsiteY23" fmla="*/ 18992 h 1063577"/>
                  <a:gd name="connsiteX24" fmla="*/ 981277 w 1063576"/>
                  <a:gd name="connsiteY24" fmla="*/ 67337 h 1063577"/>
                  <a:gd name="connsiteX25" fmla="*/ 1036528 w 1063576"/>
                  <a:gd name="connsiteY25" fmla="*/ 143307 h 1063577"/>
                  <a:gd name="connsiteX26" fmla="*/ 1057247 w 1063576"/>
                  <a:gd name="connsiteY26" fmla="*/ 516249 h 1063577"/>
                  <a:gd name="connsiteX27" fmla="*/ 1050340 w 1063576"/>
                  <a:gd name="connsiteY27" fmla="*/ 896098 h 1063577"/>
                  <a:gd name="connsiteX28" fmla="*/ 1008902 w 1063576"/>
                  <a:gd name="connsiteY28" fmla="*/ 978974 h 1063577"/>
                  <a:gd name="connsiteX29" fmla="*/ 953652 w 1063576"/>
                  <a:gd name="connsiteY29" fmla="*/ 1034225 h 1063577"/>
                  <a:gd name="connsiteX30" fmla="*/ 539271 w 1063576"/>
                  <a:gd name="connsiteY30" fmla="*/ 1061851 h 1063577"/>
                  <a:gd name="connsiteX31" fmla="*/ 152516 w 1063576"/>
                  <a:gd name="connsiteY31" fmla="*/ 1054944 h 1063577"/>
                  <a:gd name="connsiteX32" fmla="*/ 97265 w 1063576"/>
                  <a:gd name="connsiteY32" fmla="*/ 1020412 h 1063577"/>
                  <a:gd name="connsiteX33" fmla="*/ 35108 w 1063576"/>
                  <a:gd name="connsiteY33" fmla="*/ 944443 h 1063577"/>
                  <a:gd name="connsiteX34" fmla="*/ 7482 w 1063576"/>
                  <a:gd name="connsiteY34" fmla="*/ 557687 h 1063577"/>
                  <a:gd name="connsiteX35" fmla="*/ 14389 w 1063576"/>
                  <a:gd name="connsiteY35" fmla="*/ 170932 h 1063577"/>
                  <a:gd name="connsiteX36" fmla="*/ 55827 w 1063576"/>
                  <a:gd name="connsiteY36" fmla="*/ 94962 h 1063577"/>
                  <a:gd name="connsiteX37" fmla="*/ 117984 w 1063576"/>
                  <a:gd name="connsiteY37" fmla="*/ 32805 h 1063577"/>
                  <a:gd name="connsiteX38" fmla="*/ 207766 w 1063576"/>
                  <a:gd name="connsiteY38" fmla="*/ 12086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3576" h="1063577">
                    <a:moveTo>
                      <a:pt x="207766" y="12086"/>
                    </a:moveTo>
                    <a:lnTo>
                      <a:pt x="256111" y="5180"/>
                    </a:lnTo>
                    <a:lnTo>
                      <a:pt x="263017" y="5180"/>
                    </a:lnTo>
                    <a:cubicBezTo>
                      <a:pt x="267624" y="5180"/>
                      <a:pt x="269923" y="35105"/>
                      <a:pt x="269923" y="94962"/>
                    </a:cubicBezTo>
                    <a:cubicBezTo>
                      <a:pt x="269923" y="154819"/>
                      <a:pt x="265317" y="184745"/>
                      <a:pt x="256111" y="184745"/>
                    </a:cubicBezTo>
                    <a:lnTo>
                      <a:pt x="242298" y="184745"/>
                    </a:lnTo>
                    <a:lnTo>
                      <a:pt x="221579" y="191651"/>
                    </a:lnTo>
                    <a:cubicBezTo>
                      <a:pt x="203160" y="196258"/>
                      <a:pt x="191654" y="203164"/>
                      <a:pt x="187047" y="212370"/>
                    </a:cubicBezTo>
                    <a:cubicBezTo>
                      <a:pt x="182441" y="226183"/>
                      <a:pt x="180141" y="336684"/>
                      <a:pt x="180141" y="543875"/>
                    </a:cubicBezTo>
                    <a:cubicBezTo>
                      <a:pt x="180141" y="751065"/>
                      <a:pt x="184747" y="859267"/>
                      <a:pt x="193954" y="868473"/>
                    </a:cubicBezTo>
                    <a:cubicBezTo>
                      <a:pt x="198560" y="882286"/>
                      <a:pt x="311362" y="886892"/>
                      <a:pt x="532365" y="882286"/>
                    </a:cubicBezTo>
                    <a:cubicBezTo>
                      <a:pt x="753368" y="877679"/>
                      <a:pt x="868476" y="868473"/>
                      <a:pt x="877682" y="854660"/>
                    </a:cubicBezTo>
                    <a:cubicBezTo>
                      <a:pt x="882288" y="836241"/>
                      <a:pt x="884588" y="728046"/>
                      <a:pt x="884588" y="530062"/>
                    </a:cubicBezTo>
                    <a:cubicBezTo>
                      <a:pt x="884588" y="327478"/>
                      <a:pt x="882288" y="223883"/>
                      <a:pt x="877682" y="219276"/>
                    </a:cubicBezTo>
                    <a:lnTo>
                      <a:pt x="870775" y="212370"/>
                    </a:lnTo>
                    <a:lnTo>
                      <a:pt x="870775" y="198557"/>
                    </a:lnTo>
                    <a:lnTo>
                      <a:pt x="863869" y="198557"/>
                    </a:lnTo>
                    <a:lnTo>
                      <a:pt x="856963" y="191651"/>
                    </a:lnTo>
                    <a:lnTo>
                      <a:pt x="850056" y="184745"/>
                    </a:lnTo>
                    <a:lnTo>
                      <a:pt x="822431" y="184745"/>
                    </a:lnTo>
                    <a:cubicBezTo>
                      <a:pt x="808618" y="184745"/>
                      <a:pt x="801712" y="154819"/>
                      <a:pt x="801712" y="94962"/>
                    </a:cubicBezTo>
                    <a:lnTo>
                      <a:pt x="801712" y="5180"/>
                    </a:lnTo>
                    <a:lnTo>
                      <a:pt x="856963" y="5180"/>
                    </a:lnTo>
                    <a:cubicBezTo>
                      <a:pt x="879982" y="5180"/>
                      <a:pt x="903007" y="9786"/>
                      <a:pt x="926026" y="18992"/>
                    </a:cubicBezTo>
                    <a:cubicBezTo>
                      <a:pt x="944445" y="28199"/>
                      <a:pt x="962858" y="44318"/>
                      <a:pt x="981277" y="67337"/>
                    </a:cubicBezTo>
                    <a:cubicBezTo>
                      <a:pt x="999696" y="85756"/>
                      <a:pt x="1018108" y="111075"/>
                      <a:pt x="1036528" y="143307"/>
                    </a:cubicBezTo>
                    <a:cubicBezTo>
                      <a:pt x="1045734" y="175539"/>
                      <a:pt x="1052640" y="299853"/>
                      <a:pt x="1057247" y="516249"/>
                    </a:cubicBezTo>
                    <a:cubicBezTo>
                      <a:pt x="1061853" y="737252"/>
                      <a:pt x="1059547" y="863866"/>
                      <a:pt x="1050340" y="896098"/>
                    </a:cubicBezTo>
                    <a:cubicBezTo>
                      <a:pt x="1041134" y="928330"/>
                      <a:pt x="1027321" y="955955"/>
                      <a:pt x="1008902" y="978974"/>
                    </a:cubicBezTo>
                    <a:cubicBezTo>
                      <a:pt x="995090" y="1001993"/>
                      <a:pt x="976670" y="1020412"/>
                      <a:pt x="953652" y="1034225"/>
                    </a:cubicBezTo>
                    <a:cubicBezTo>
                      <a:pt x="930633" y="1048038"/>
                      <a:pt x="792506" y="1057244"/>
                      <a:pt x="539271" y="1061851"/>
                    </a:cubicBezTo>
                    <a:cubicBezTo>
                      <a:pt x="290642" y="1066457"/>
                      <a:pt x="161722" y="1064150"/>
                      <a:pt x="152516" y="1054944"/>
                    </a:cubicBezTo>
                    <a:cubicBezTo>
                      <a:pt x="138703" y="1054944"/>
                      <a:pt x="120284" y="1043431"/>
                      <a:pt x="97265" y="1020412"/>
                    </a:cubicBezTo>
                    <a:cubicBezTo>
                      <a:pt x="69639" y="1001993"/>
                      <a:pt x="48920" y="976674"/>
                      <a:pt x="35108" y="944443"/>
                    </a:cubicBezTo>
                    <a:cubicBezTo>
                      <a:pt x="21295" y="912211"/>
                      <a:pt x="12089" y="783297"/>
                      <a:pt x="7482" y="557687"/>
                    </a:cubicBezTo>
                    <a:cubicBezTo>
                      <a:pt x="2876" y="327478"/>
                      <a:pt x="5183" y="198557"/>
                      <a:pt x="14389" y="170932"/>
                    </a:cubicBezTo>
                    <a:cubicBezTo>
                      <a:pt x="23595" y="147913"/>
                      <a:pt x="37408" y="122588"/>
                      <a:pt x="55827" y="94962"/>
                    </a:cubicBezTo>
                    <a:cubicBezTo>
                      <a:pt x="74246" y="67337"/>
                      <a:pt x="94965" y="46618"/>
                      <a:pt x="117984" y="32805"/>
                    </a:cubicBezTo>
                    <a:cubicBezTo>
                      <a:pt x="141003" y="23599"/>
                      <a:pt x="170935" y="16693"/>
                      <a:pt x="207766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BDE5246-0AF5-4DD0-B419-1D914E342158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7F51188-8D37-4A02-BDF0-163820484472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7C1E334-46AE-4475-BB27-E456534738D8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rgbClr val="BAE096"/>
              </a:solidFill>
              <a:ln w="9525" cap="flat">
                <a:solidFill>
                  <a:srgbClr val="BAE09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3771CEA-B07E-412E-B889-2352FC4CAC24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6F75A54-5FD9-4753-91E0-368722958973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rgbClr val="BCDF9B"/>
              </a:solidFill>
              <a:ln w="9525" cap="flat">
                <a:solidFill>
                  <a:srgbClr val="BCDF9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57DBAAB-A15A-40A1-B5F7-A7B779088A77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rgbClr val="BCDE99"/>
              </a:solidFill>
              <a:ln w="9525" cap="flat">
                <a:solidFill>
                  <a:srgbClr val="BCDE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495D42B-69AF-4785-B697-C2E052FCE6A7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17ED774-1C13-4DC7-B20B-416C3D0038D0}"/>
                  </a:ext>
                </a:extLst>
              </p:cNvPr>
              <p:cNvSpPr/>
              <p:nvPr/>
            </p:nvSpPr>
            <p:spPr>
              <a:xfrm>
                <a:off x="5825341" y="2101635"/>
                <a:ext cx="759698" cy="738979"/>
              </a:xfrm>
              <a:custGeom>
                <a:avLst/>
                <a:gdLst>
                  <a:gd name="connsiteX0" fmla="*/ 757971 w 759697"/>
                  <a:gd name="connsiteY0" fmla="*/ 129494 h 738978"/>
                  <a:gd name="connsiteX1" fmla="*/ 757971 w 759697"/>
                  <a:gd name="connsiteY1" fmla="*/ 198557 h 738978"/>
                  <a:gd name="connsiteX2" fmla="*/ 695814 w 759697"/>
                  <a:gd name="connsiteY2" fmla="*/ 212370 h 738978"/>
                  <a:gd name="connsiteX3" fmla="*/ 619844 w 759697"/>
                  <a:gd name="connsiteY3" fmla="*/ 226183 h 738978"/>
                  <a:gd name="connsiteX4" fmla="*/ 578406 w 759697"/>
                  <a:gd name="connsiteY4" fmla="*/ 267621 h 738978"/>
                  <a:gd name="connsiteX5" fmla="*/ 543875 w 759697"/>
                  <a:gd name="connsiteY5" fmla="*/ 516249 h 738978"/>
                  <a:gd name="connsiteX6" fmla="*/ 543875 w 759697"/>
                  <a:gd name="connsiteY6" fmla="*/ 730346 h 738978"/>
                  <a:gd name="connsiteX7" fmla="*/ 536968 w 759697"/>
                  <a:gd name="connsiteY7" fmla="*/ 730346 h 738978"/>
                  <a:gd name="connsiteX8" fmla="*/ 536968 w 759697"/>
                  <a:gd name="connsiteY8" fmla="*/ 737252 h 738978"/>
                  <a:gd name="connsiteX9" fmla="*/ 530062 w 759697"/>
                  <a:gd name="connsiteY9" fmla="*/ 737252 h 738978"/>
                  <a:gd name="connsiteX10" fmla="*/ 295246 w 759697"/>
                  <a:gd name="connsiteY10" fmla="*/ 730346 h 738978"/>
                  <a:gd name="connsiteX11" fmla="*/ 32805 w 759697"/>
                  <a:gd name="connsiteY11" fmla="*/ 702721 h 738978"/>
                  <a:gd name="connsiteX12" fmla="*/ 5180 w 759697"/>
                  <a:gd name="connsiteY12" fmla="*/ 364310 h 738978"/>
                  <a:gd name="connsiteX13" fmla="*/ 25899 w 759697"/>
                  <a:gd name="connsiteY13" fmla="*/ 32805 h 738978"/>
                  <a:gd name="connsiteX14" fmla="*/ 46618 w 759697"/>
                  <a:gd name="connsiteY14" fmla="*/ 5180 h 738978"/>
                  <a:gd name="connsiteX15" fmla="*/ 385029 w 759697"/>
                  <a:gd name="connsiteY15" fmla="*/ 5180 h 738978"/>
                  <a:gd name="connsiteX16" fmla="*/ 723440 w 759697"/>
                  <a:gd name="connsiteY16" fmla="*/ 12086 h 738978"/>
                  <a:gd name="connsiteX17" fmla="*/ 744159 w 759697"/>
                  <a:gd name="connsiteY17" fmla="*/ 39711 h 738978"/>
                  <a:gd name="connsiteX18" fmla="*/ 757971 w 759697"/>
                  <a:gd name="connsiteY18" fmla="*/ 129494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59697" h="738978">
                    <a:moveTo>
                      <a:pt x="757971" y="129494"/>
                    </a:moveTo>
                    <a:lnTo>
                      <a:pt x="757971" y="198557"/>
                    </a:lnTo>
                    <a:cubicBezTo>
                      <a:pt x="757971" y="198557"/>
                      <a:pt x="737252" y="203164"/>
                      <a:pt x="695814" y="212370"/>
                    </a:cubicBezTo>
                    <a:cubicBezTo>
                      <a:pt x="658983" y="212370"/>
                      <a:pt x="633657" y="216977"/>
                      <a:pt x="619844" y="226183"/>
                    </a:cubicBezTo>
                    <a:cubicBezTo>
                      <a:pt x="606032" y="235389"/>
                      <a:pt x="592219" y="249202"/>
                      <a:pt x="578406" y="267621"/>
                    </a:cubicBezTo>
                    <a:cubicBezTo>
                      <a:pt x="564594" y="290640"/>
                      <a:pt x="553081" y="373516"/>
                      <a:pt x="543875" y="516249"/>
                    </a:cubicBezTo>
                    <a:lnTo>
                      <a:pt x="543875" y="730346"/>
                    </a:lnTo>
                    <a:lnTo>
                      <a:pt x="536968" y="730346"/>
                    </a:lnTo>
                    <a:lnTo>
                      <a:pt x="536968" y="737252"/>
                    </a:lnTo>
                    <a:lnTo>
                      <a:pt x="530062" y="737252"/>
                    </a:lnTo>
                    <a:lnTo>
                      <a:pt x="295246" y="730346"/>
                    </a:lnTo>
                    <a:cubicBezTo>
                      <a:pt x="134100" y="725739"/>
                      <a:pt x="46618" y="716533"/>
                      <a:pt x="32805" y="702721"/>
                    </a:cubicBezTo>
                    <a:cubicBezTo>
                      <a:pt x="14386" y="688908"/>
                      <a:pt x="5180" y="576107"/>
                      <a:pt x="5180" y="364310"/>
                    </a:cubicBezTo>
                    <a:cubicBezTo>
                      <a:pt x="5180" y="157119"/>
                      <a:pt x="12086" y="46618"/>
                      <a:pt x="25899" y="32805"/>
                    </a:cubicBezTo>
                    <a:cubicBezTo>
                      <a:pt x="35105" y="23599"/>
                      <a:pt x="42011" y="14386"/>
                      <a:pt x="46618" y="5180"/>
                    </a:cubicBezTo>
                    <a:cubicBezTo>
                      <a:pt x="55824" y="5180"/>
                      <a:pt x="168632" y="5180"/>
                      <a:pt x="385029" y="5180"/>
                    </a:cubicBezTo>
                    <a:cubicBezTo>
                      <a:pt x="601425" y="5180"/>
                      <a:pt x="714233" y="7480"/>
                      <a:pt x="723440" y="12086"/>
                    </a:cubicBezTo>
                    <a:cubicBezTo>
                      <a:pt x="728046" y="16693"/>
                      <a:pt x="734952" y="25899"/>
                      <a:pt x="744159" y="39711"/>
                    </a:cubicBezTo>
                    <a:cubicBezTo>
                      <a:pt x="748765" y="53524"/>
                      <a:pt x="753365" y="83449"/>
                      <a:pt x="757971" y="129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0011F0B-1BB3-4D68-8798-42330CAF12EC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4B289F2-70E2-458E-9CA7-73EB6E869EE7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F881911-E109-4473-A068-2413AF0F3F06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06C7750-63C7-4BD5-BA4B-42A8671D552F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1823E08-23D5-499E-ACFF-76B6016705A5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51A97-1D79-41FF-AB8F-D3359764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DE7FB35-61DE-4929-8759-83D2C9E942FE}"/>
              </a:ext>
            </a:extLst>
          </p:cNvPr>
          <p:cNvSpPr>
            <a:spLocks noChangeAspect="1"/>
          </p:cNvSpPr>
          <p:nvPr userDrawn="1"/>
        </p:nvSpPr>
        <p:spPr>
          <a:xfrm>
            <a:off x="5286041" y="2690913"/>
            <a:ext cx="2556000" cy="2622589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4A4FF1E-3169-4146-BC65-2AE6F7B89B53}"/>
              </a:ext>
            </a:extLst>
          </p:cNvPr>
          <p:cNvSpPr/>
          <p:nvPr userDrawn="1"/>
        </p:nvSpPr>
        <p:spPr>
          <a:xfrm>
            <a:off x="1300275" y="2324100"/>
            <a:ext cx="3168650" cy="32512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C1ECA69-3E10-4881-9E8F-551F63B06030}"/>
              </a:ext>
            </a:extLst>
          </p:cNvPr>
          <p:cNvSpPr>
            <a:spLocks noChangeAspect="1"/>
          </p:cNvSpPr>
          <p:nvPr userDrawn="1"/>
        </p:nvSpPr>
        <p:spPr>
          <a:xfrm>
            <a:off x="8637957" y="2895840"/>
            <a:ext cx="2160000" cy="221627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C768DF2-8895-47E1-B96B-0FCED5FAF8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72113" y="2870200"/>
            <a:ext cx="2184400" cy="2196000"/>
          </a:xfrm>
          <a:prstGeom prst="roundRect">
            <a:avLst/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 </a:t>
            </a: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B034F221-402F-43D6-8690-BDC3A47D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91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A8BA51F-2F6C-45EA-AEF2-036D0F0DFD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98600" y="2525527"/>
            <a:ext cx="2772000" cy="2805113"/>
          </a:xfrm>
          <a:prstGeom prst="roundRect">
            <a:avLst/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8E19FDD-18C1-439D-A9AB-A41B231C47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85224" y="3049588"/>
            <a:ext cx="1836000" cy="1836000"/>
          </a:xfrm>
          <a:prstGeom prst="round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176B2F3-346C-4C23-9578-EEB709FD8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08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71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milt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">
            <a:extLst>
              <a:ext uri="{FF2B5EF4-FFF2-40B4-BE49-F238E27FC236}">
                <a16:creationId xmlns:a16="http://schemas.microsoft.com/office/drawing/2014/main" id="{ADF611EC-A2E0-48AC-88BF-7685C9D5764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12000" y="272223"/>
            <a:ext cx="6768000" cy="6585777"/>
            <a:chOff x="189765" y="278360"/>
            <a:chExt cx="6823467" cy="665080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F4253F4-F936-4416-8C6C-935561D645FF}"/>
                </a:ext>
              </a:extLst>
            </p:cNvPr>
            <p:cNvSpPr/>
            <p:nvPr/>
          </p:nvSpPr>
          <p:spPr>
            <a:xfrm>
              <a:off x="6460725" y="2391701"/>
              <a:ext cx="483444" cy="504163"/>
            </a:xfrm>
            <a:custGeom>
              <a:avLst/>
              <a:gdLst>
                <a:gd name="connsiteX0" fmla="*/ 129494 w 483444"/>
                <a:gd name="connsiteY0" fmla="*/ 12086 h 504163"/>
                <a:gd name="connsiteX1" fmla="*/ 129494 w 483444"/>
                <a:gd name="connsiteY1" fmla="*/ 5180 h 504163"/>
                <a:gd name="connsiteX2" fmla="*/ 295246 w 483444"/>
                <a:gd name="connsiteY2" fmla="*/ 12086 h 504163"/>
                <a:gd name="connsiteX3" fmla="*/ 474811 w 483444"/>
                <a:gd name="connsiteY3" fmla="*/ 39711 h 504163"/>
                <a:gd name="connsiteX4" fmla="*/ 481718 w 483444"/>
                <a:gd name="connsiteY4" fmla="*/ 267621 h 504163"/>
                <a:gd name="connsiteX5" fmla="*/ 460998 w 483444"/>
                <a:gd name="connsiteY5" fmla="*/ 481718 h 504163"/>
                <a:gd name="connsiteX6" fmla="*/ 239995 w 483444"/>
                <a:gd name="connsiteY6" fmla="*/ 502437 h 504163"/>
                <a:gd name="connsiteX7" fmla="*/ 32805 w 483444"/>
                <a:gd name="connsiteY7" fmla="*/ 502437 h 504163"/>
                <a:gd name="connsiteX8" fmla="*/ 25899 w 483444"/>
                <a:gd name="connsiteY8" fmla="*/ 495530 h 504163"/>
                <a:gd name="connsiteX9" fmla="*/ 18992 w 483444"/>
                <a:gd name="connsiteY9" fmla="*/ 488624 h 504163"/>
                <a:gd name="connsiteX10" fmla="*/ 12086 w 483444"/>
                <a:gd name="connsiteY10" fmla="*/ 488624 h 504163"/>
                <a:gd name="connsiteX11" fmla="*/ 12086 w 483444"/>
                <a:gd name="connsiteY11" fmla="*/ 481718 h 504163"/>
                <a:gd name="connsiteX12" fmla="*/ 5180 w 483444"/>
                <a:gd name="connsiteY12" fmla="*/ 481718 h 504163"/>
                <a:gd name="connsiteX13" fmla="*/ 5180 w 483444"/>
                <a:gd name="connsiteY13" fmla="*/ 447186 h 504163"/>
                <a:gd name="connsiteX14" fmla="*/ 46618 w 483444"/>
                <a:gd name="connsiteY14" fmla="*/ 447186 h 504163"/>
                <a:gd name="connsiteX15" fmla="*/ 60431 w 483444"/>
                <a:gd name="connsiteY15" fmla="*/ 440279 h 504163"/>
                <a:gd name="connsiteX16" fmla="*/ 88056 w 483444"/>
                <a:gd name="connsiteY16" fmla="*/ 412654 h 504163"/>
                <a:gd name="connsiteX17" fmla="*/ 115681 w 483444"/>
                <a:gd name="connsiteY17" fmla="*/ 198557 h 504163"/>
                <a:gd name="connsiteX18" fmla="*/ 122588 w 483444"/>
                <a:gd name="connsiteY18" fmla="*/ 12086 h 504163"/>
                <a:gd name="connsiteX19" fmla="*/ 129494 w 483444"/>
                <a:gd name="connsiteY19" fmla="*/ 12086 h 50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3444" h="504163">
                  <a:moveTo>
                    <a:pt x="129494" y="12086"/>
                  </a:moveTo>
                  <a:lnTo>
                    <a:pt x="129494" y="5180"/>
                  </a:lnTo>
                  <a:lnTo>
                    <a:pt x="295246" y="12086"/>
                  </a:lnTo>
                  <a:cubicBezTo>
                    <a:pt x="405748" y="16693"/>
                    <a:pt x="465605" y="25899"/>
                    <a:pt x="474811" y="39711"/>
                  </a:cubicBezTo>
                  <a:cubicBezTo>
                    <a:pt x="484017" y="53524"/>
                    <a:pt x="486324" y="129494"/>
                    <a:pt x="481718" y="267621"/>
                  </a:cubicBezTo>
                  <a:cubicBezTo>
                    <a:pt x="477111" y="401141"/>
                    <a:pt x="470205" y="472511"/>
                    <a:pt x="460998" y="481718"/>
                  </a:cubicBezTo>
                  <a:cubicBezTo>
                    <a:pt x="451792" y="495530"/>
                    <a:pt x="378122" y="502437"/>
                    <a:pt x="239995" y="502437"/>
                  </a:cubicBezTo>
                  <a:lnTo>
                    <a:pt x="32805" y="502437"/>
                  </a:lnTo>
                  <a:lnTo>
                    <a:pt x="25899" y="495530"/>
                  </a:lnTo>
                  <a:lnTo>
                    <a:pt x="18992" y="488624"/>
                  </a:lnTo>
                  <a:lnTo>
                    <a:pt x="12086" y="488624"/>
                  </a:lnTo>
                  <a:lnTo>
                    <a:pt x="12086" y="481718"/>
                  </a:lnTo>
                  <a:lnTo>
                    <a:pt x="5180" y="481718"/>
                  </a:lnTo>
                  <a:lnTo>
                    <a:pt x="5180" y="447186"/>
                  </a:lnTo>
                  <a:lnTo>
                    <a:pt x="46618" y="447186"/>
                  </a:lnTo>
                  <a:lnTo>
                    <a:pt x="60431" y="440279"/>
                  </a:lnTo>
                  <a:cubicBezTo>
                    <a:pt x="65037" y="435673"/>
                    <a:pt x="74243" y="426467"/>
                    <a:pt x="88056" y="412654"/>
                  </a:cubicBezTo>
                  <a:cubicBezTo>
                    <a:pt x="106475" y="398841"/>
                    <a:pt x="115681" y="327478"/>
                    <a:pt x="115681" y="198557"/>
                  </a:cubicBezTo>
                  <a:lnTo>
                    <a:pt x="122588" y="12086"/>
                  </a:lnTo>
                  <a:cubicBezTo>
                    <a:pt x="127194" y="12086"/>
                    <a:pt x="129494" y="12086"/>
                    <a:pt x="129494" y="12086"/>
                  </a:cubicBezTo>
                  <a:close/>
                </a:path>
              </a:pathLst>
            </a:custGeom>
            <a:solidFill>
              <a:srgbClr val="FCFDFC"/>
            </a:solidFill>
            <a:ln w="9525" cap="flat">
              <a:solidFill>
                <a:srgbClr val="FCFDF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83FC6E-621B-4A22-B3A9-8389C69A37CB}"/>
                </a:ext>
              </a:extLst>
            </p:cNvPr>
            <p:cNvSpPr/>
            <p:nvPr/>
          </p:nvSpPr>
          <p:spPr>
            <a:xfrm>
              <a:off x="4022786" y="1569846"/>
              <a:ext cx="165752" cy="283160"/>
            </a:xfrm>
            <a:custGeom>
              <a:avLst/>
              <a:gdLst>
                <a:gd name="connsiteX0" fmla="*/ 122588 w 165752"/>
                <a:gd name="connsiteY0" fmla="*/ 12086 h 283160"/>
                <a:gd name="connsiteX1" fmla="*/ 122588 w 165752"/>
                <a:gd name="connsiteY1" fmla="*/ 5180 h 283160"/>
                <a:gd name="connsiteX2" fmla="*/ 129494 w 165752"/>
                <a:gd name="connsiteY2" fmla="*/ 12086 h 283160"/>
                <a:gd name="connsiteX3" fmla="*/ 136400 w 165752"/>
                <a:gd name="connsiteY3" fmla="*/ 25899 h 283160"/>
                <a:gd name="connsiteX4" fmla="*/ 143307 w 165752"/>
                <a:gd name="connsiteY4" fmla="*/ 46618 h 283160"/>
                <a:gd name="connsiteX5" fmla="*/ 150213 w 165752"/>
                <a:gd name="connsiteY5" fmla="*/ 53524 h 283160"/>
                <a:gd name="connsiteX6" fmla="*/ 164026 w 165752"/>
                <a:gd name="connsiteY6" fmla="*/ 53524 h 283160"/>
                <a:gd name="connsiteX7" fmla="*/ 164026 w 165752"/>
                <a:gd name="connsiteY7" fmla="*/ 67337 h 283160"/>
                <a:gd name="connsiteX8" fmla="*/ 150213 w 165752"/>
                <a:gd name="connsiteY8" fmla="*/ 108775 h 283160"/>
                <a:gd name="connsiteX9" fmla="*/ 88056 w 165752"/>
                <a:gd name="connsiteY9" fmla="*/ 212370 h 283160"/>
                <a:gd name="connsiteX10" fmla="*/ 46618 w 165752"/>
                <a:gd name="connsiteY10" fmla="*/ 281434 h 283160"/>
                <a:gd name="connsiteX11" fmla="*/ 39711 w 165752"/>
                <a:gd name="connsiteY11" fmla="*/ 274527 h 283160"/>
                <a:gd name="connsiteX12" fmla="*/ 32805 w 165752"/>
                <a:gd name="connsiteY12" fmla="*/ 274527 h 283160"/>
                <a:gd name="connsiteX13" fmla="*/ 32805 w 165752"/>
                <a:gd name="connsiteY13" fmla="*/ 260715 h 283160"/>
                <a:gd name="connsiteX14" fmla="*/ 12086 w 165752"/>
                <a:gd name="connsiteY14" fmla="*/ 260715 h 283160"/>
                <a:gd name="connsiteX15" fmla="*/ 12086 w 165752"/>
                <a:gd name="connsiteY15" fmla="*/ 253808 h 283160"/>
                <a:gd name="connsiteX16" fmla="*/ 5180 w 165752"/>
                <a:gd name="connsiteY16" fmla="*/ 246902 h 283160"/>
                <a:gd name="connsiteX17" fmla="*/ 5180 w 165752"/>
                <a:gd name="connsiteY17" fmla="*/ 233089 h 283160"/>
                <a:gd name="connsiteX18" fmla="*/ 12086 w 165752"/>
                <a:gd name="connsiteY18" fmla="*/ 226183 h 283160"/>
                <a:gd name="connsiteX19" fmla="*/ 12086 w 165752"/>
                <a:gd name="connsiteY19" fmla="*/ 219276 h 283160"/>
                <a:gd name="connsiteX20" fmla="*/ 60431 w 165752"/>
                <a:gd name="connsiteY20" fmla="*/ 136400 h 283160"/>
                <a:gd name="connsiteX21" fmla="*/ 108775 w 165752"/>
                <a:gd name="connsiteY21" fmla="*/ 32805 h 283160"/>
                <a:gd name="connsiteX22" fmla="*/ 122588 w 165752"/>
                <a:gd name="connsiteY22" fmla="*/ 12086 h 28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5752" h="283160">
                  <a:moveTo>
                    <a:pt x="122588" y="12086"/>
                  </a:moveTo>
                  <a:lnTo>
                    <a:pt x="122588" y="5180"/>
                  </a:lnTo>
                  <a:lnTo>
                    <a:pt x="129494" y="12086"/>
                  </a:lnTo>
                  <a:cubicBezTo>
                    <a:pt x="134100" y="12086"/>
                    <a:pt x="136400" y="16693"/>
                    <a:pt x="136400" y="25899"/>
                  </a:cubicBezTo>
                  <a:cubicBezTo>
                    <a:pt x="136400" y="35105"/>
                    <a:pt x="138700" y="42011"/>
                    <a:pt x="143307" y="46618"/>
                  </a:cubicBezTo>
                  <a:cubicBezTo>
                    <a:pt x="147913" y="51224"/>
                    <a:pt x="150213" y="53524"/>
                    <a:pt x="150213" y="53524"/>
                  </a:cubicBezTo>
                  <a:cubicBezTo>
                    <a:pt x="154819" y="53524"/>
                    <a:pt x="159419" y="53524"/>
                    <a:pt x="164026" y="53524"/>
                  </a:cubicBezTo>
                  <a:lnTo>
                    <a:pt x="164026" y="67337"/>
                  </a:lnTo>
                  <a:cubicBezTo>
                    <a:pt x="164026" y="71943"/>
                    <a:pt x="159419" y="85756"/>
                    <a:pt x="150213" y="108775"/>
                  </a:cubicBezTo>
                  <a:cubicBezTo>
                    <a:pt x="141007" y="131794"/>
                    <a:pt x="120288" y="166325"/>
                    <a:pt x="88056" y="212370"/>
                  </a:cubicBezTo>
                  <a:lnTo>
                    <a:pt x="46618" y="281434"/>
                  </a:lnTo>
                  <a:cubicBezTo>
                    <a:pt x="46618" y="276827"/>
                    <a:pt x="44318" y="274527"/>
                    <a:pt x="39711" y="274527"/>
                  </a:cubicBezTo>
                  <a:lnTo>
                    <a:pt x="32805" y="274527"/>
                  </a:lnTo>
                  <a:lnTo>
                    <a:pt x="32805" y="260715"/>
                  </a:lnTo>
                  <a:lnTo>
                    <a:pt x="12086" y="260715"/>
                  </a:lnTo>
                  <a:lnTo>
                    <a:pt x="12086" y="253808"/>
                  </a:lnTo>
                  <a:lnTo>
                    <a:pt x="5180" y="246902"/>
                  </a:lnTo>
                  <a:lnTo>
                    <a:pt x="5180" y="233089"/>
                  </a:lnTo>
                  <a:lnTo>
                    <a:pt x="12086" y="226183"/>
                  </a:lnTo>
                  <a:lnTo>
                    <a:pt x="12086" y="219276"/>
                  </a:lnTo>
                  <a:lnTo>
                    <a:pt x="60431" y="136400"/>
                  </a:lnTo>
                  <a:cubicBezTo>
                    <a:pt x="92662" y="81150"/>
                    <a:pt x="108775" y="46618"/>
                    <a:pt x="108775" y="32805"/>
                  </a:cubicBezTo>
                  <a:cubicBezTo>
                    <a:pt x="117981" y="18992"/>
                    <a:pt x="122588" y="12086"/>
                    <a:pt x="122588" y="12086"/>
                  </a:cubicBezTo>
                  <a:close/>
                </a:path>
              </a:pathLst>
            </a:custGeom>
            <a:solidFill>
              <a:srgbClr val="191919"/>
            </a:solidFill>
            <a:ln w="9525" cap="flat">
              <a:solidFill>
                <a:srgbClr val="1919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FD242BC-CBBF-4E34-9688-505E13A4F6FB}"/>
                </a:ext>
              </a:extLst>
            </p:cNvPr>
            <p:cNvSpPr/>
            <p:nvPr/>
          </p:nvSpPr>
          <p:spPr>
            <a:xfrm>
              <a:off x="4830828" y="1678045"/>
              <a:ext cx="669915" cy="663009"/>
            </a:xfrm>
            <a:custGeom>
              <a:avLst/>
              <a:gdLst>
                <a:gd name="connsiteX0" fmla="*/ 336684 w 669915"/>
                <a:gd name="connsiteY0" fmla="*/ 7482 h 663009"/>
                <a:gd name="connsiteX1" fmla="*/ 592219 w 669915"/>
                <a:gd name="connsiteY1" fmla="*/ 14389 h 663009"/>
                <a:gd name="connsiteX2" fmla="*/ 640563 w 669915"/>
                <a:gd name="connsiteY2" fmla="*/ 69639 h 663009"/>
                <a:gd name="connsiteX3" fmla="*/ 668189 w 669915"/>
                <a:gd name="connsiteY3" fmla="*/ 318268 h 663009"/>
                <a:gd name="connsiteX4" fmla="*/ 661282 w 669915"/>
                <a:gd name="connsiteY4" fmla="*/ 566896 h 663009"/>
                <a:gd name="connsiteX5" fmla="*/ 619844 w 669915"/>
                <a:gd name="connsiteY5" fmla="*/ 622147 h 663009"/>
                <a:gd name="connsiteX6" fmla="*/ 350497 w 669915"/>
                <a:gd name="connsiteY6" fmla="*/ 656679 h 663009"/>
                <a:gd name="connsiteX7" fmla="*/ 88056 w 669915"/>
                <a:gd name="connsiteY7" fmla="*/ 649772 h 663009"/>
                <a:gd name="connsiteX8" fmla="*/ 39711 w 669915"/>
                <a:gd name="connsiteY8" fmla="*/ 601428 h 663009"/>
                <a:gd name="connsiteX9" fmla="*/ 18992 w 669915"/>
                <a:gd name="connsiteY9" fmla="*/ 525458 h 663009"/>
                <a:gd name="connsiteX10" fmla="*/ 5180 w 669915"/>
                <a:gd name="connsiteY10" fmla="*/ 338987 h 663009"/>
                <a:gd name="connsiteX11" fmla="*/ 18992 w 669915"/>
                <a:gd name="connsiteY11" fmla="*/ 138703 h 663009"/>
                <a:gd name="connsiteX12" fmla="*/ 60431 w 669915"/>
                <a:gd name="connsiteY12" fmla="*/ 42014 h 663009"/>
                <a:gd name="connsiteX13" fmla="*/ 336684 w 669915"/>
                <a:gd name="connsiteY13" fmla="*/ 7482 h 663009"/>
                <a:gd name="connsiteX14" fmla="*/ 150213 w 669915"/>
                <a:gd name="connsiteY14" fmla="*/ 318268 h 663009"/>
                <a:gd name="connsiteX15" fmla="*/ 150213 w 669915"/>
                <a:gd name="connsiteY15" fmla="*/ 145609 h 663009"/>
                <a:gd name="connsiteX16" fmla="*/ 336684 w 669915"/>
                <a:gd name="connsiteY16" fmla="*/ 145609 h 663009"/>
                <a:gd name="connsiteX17" fmla="*/ 530062 w 669915"/>
                <a:gd name="connsiteY17" fmla="*/ 152516 h 663009"/>
                <a:gd name="connsiteX18" fmla="*/ 530062 w 669915"/>
                <a:gd name="connsiteY18" fmla="*/ 332081 h 663009"/>
                <a:gd name="connsiteX19" fmla="*/ 343591 w 669915"/>
                <a:gd name="connsiteY19" fmla="*/ 525458 h 663009"/>
                <a:gd name="connsiteX20" fmla="*/ 150213 w 669915"/>
                <a:gd name="connsiteY20" fmla="*/ 525458 h 663009"/>
                <a:gd name="connsiteX21" fmla="*/ 150213 w 669915"/>
                <a:gd name="connsiteY21" fmla="*/ 504739 h 663009"/>
                <a:gd name="connsiteX22" fmla="*/ 150213 w 669915"/>
                <a:gd name="connsiteY22" fmla="*/ 318268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9915" h="663009">
                  <a:moveTo>
                    <a:pt x="336684" y="7482"/>
                  </a:moveTo>
                  <a:cubicBezTo>
                    <a:pt x="493230" y="2876"/>
                    <a:pt x="578406" y="5183"/>
                    <a:pt x="592219" y="14389"/>
                  </a:cubicBezTo>
                  <a:cubicBezTo>
                    <a:pt x="606032" y="23595"/>
                    <a:pt x="622144" y="42014"/>
                    <a:pt x="640563" y="69639"/>
                  </a:cubicBezTo>
                  <a:cubicBezTo>
                    <a:pt x="658983" y="92658"/>
                    <a:pt x="668189" y="175534"/>
                    <a:pt x="668189" y="318268"/>
                  </a:cubicBezTo>
                  <a:cubicBezTo>
                    <a:pt x="668189" y="461001"/>
                    <a:pt x="665889" y="543877"/>
                    <a:pt x="661282" y="566896"/>
                  </a:cubicBezTo>
                  <a:cubicBezTo>
                    <a:pt x="656676" y="585315"/>
                    <a:pt x="642863" y="603728"/>
                    <a:pt x="619844" y="622147"/>
                  </a:cubicBezTo>
                  <a:cubicBezTo>
                    <a:pt x="601425" y="640566"/>
                    <a:pt x="511643" y="652072"/>
                    <a:pt x="350497" y="656679"/>
                  </a:cubicBezTo>
                  <a:cubicBezTo>
                    <a:pt x="189351" y="661285"/>
                    <a:pt x="101869" y="658979"/>
                    <a:pt x="88056" y="649772"/>
                  </a:cubicBezTo>
                  <a:cubicBezTo>
                    <a:pt x="69637" y="640566"/>
                    <a:pt x="53524" y="624447"/>
                    <a:pt x="39711" y="601428"/>
                  </a:cubicBezTo>
                  <a:cubicBezTo>
                    <a:pt x="25899" y="583009"/>
                    <a:pt x="18992" y="557690"/>
                    <a:pt x="18992" y="525458"/>
                  </a:cubicBezTo>
                  <a:cubicBezTo>
                    <a:pt x="9786" y="493226"/>
                    <a:pt x="5180" y="431069"/>
                    <a:pt x="5180" y="338987"/>
                  </a:cubicBezTo>
                  <a:cubicBezTo>
                    <a:pt x="5180" y="246905"/>
                    <a:pt x="9786" y="180141"/>
                    <a:pt x="18992" y="138703"/>
                  </a:cubicBezTo>
                  <a:cubicBezTo>
                    <a:pt x="28199" y="97265"/>
                    <a:pt x="42011" y="65033"/>
                    <a:pt x="60431" y="42014"/>
                  </a:cubicBezTo>
                  <a:cubicBezTo>
                    <a:pt x="83449" y="23595"/>
                    <a:pt x="175538" y="12089"/>
                    <a:pt x="336684" y="7482"/>
                  </a:cubicBezTo>
                  <a:close/>
                  <a:moveTo>
                    <a:pt x="150213" y="318268"/>
                  </a:moveTo>
                  <a:lnTo>
                    <a:pt x="150213" y="145609"/>
                  </a:lnTo>
                  <a:lnTo>
                    <a:pt x="336684" y="145609"/>
                  </a:lnTo>
                  <a:lnTo>
                    <a:pt x="530062" y="152516"/>
                  </a:lnTo>
                  <a:cubicBezTo>
                    <a:pt x="530062" y="152516"/>
                    <a:pt x="530062" y="212373"/>
                    <a:pt x="530062" y="332081"/>
                  </a:cubicBezTo>
                  <a:cubicBezTo>
                    <a:pt x="530062" y="456395"/>
                    <a:pt x="467905" y="520852"/>
                    <a:pt x="343591" y="525458"/>
                  </a:cubicBezTo>
                  <a:lnTo>
                    <a:pt x="150213" y="525458"/>
                  </a:lnTo>
                  <a:lnTo>
                    <a:pt x="150213" y="504739"/>
                  </a:lnTo>
                  <a:cubicBezTo>
                    <a:pt x="145607" y="490927"/>
                    <a:pt x="145607" y="428769"/>
                    <a:pt x="150213" y="3182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2280FF4-BB0B-486B-B034-83C9982FF49A}"/>
                </a:ext>
              </a:extLst>
            </p:cNvPr>
            <p:cNvSpPr/>
            <p:nvPr/>
          </p:nvSpPr>
          <p:spPr>
            <a:xfrm>
              <a:off x="3677468" y="3531248"/>
              <a:ext cx="531788" cy="82876"/>
            </a:xfrm>
            <a:custGeom>
              <a:avLst/>
              <a:gdLst>
                <a:gd name="connsiteX0" fmla="*/ 502437 w 531788"/>
                <a:gd name="connsiteY0" fmla="*/ 5180 h 82876"/>
                <a:gd name="connsiteX1" fmla="*/ 523156 w 531788"/>
                <a:gd name="connsiteY1" fmla="*/ 5180 h 82876"/>
                <a:gd name="connsiteX2" fmla="*/ 523156 w 531788"/>
                <a:gd name="connsiteY2" fmla="*/ 18992 h 82876"/>
                <a:gd name="connsiteX3" fmla="*/ 530062 w 531788"/>
                <a:gd name="connsiteY3" fmla="*/ 39711 h 82876"/>
                <a:gd name="connsiteX4" fmla="*/ 523156 w 531788"/>
                <a:gd name="connsiteY4" fmla="*/ 39711 h 82876"/>
                <a:gd name="connsiteX5" fmla="*/ 523156 w 531788"/>
                <a:gd name="connsiteY5" fmla="*/ 46618 h 82876"/>
                <a:gd name="connsiteX6" fmla="*/ 516249 w 531788"/>
                <a:gd name="connsiteY6" fmla="*/ 53524 h 82876"/>
                <a:gd name="connsiteX7" fmla="*/ 509343 w 531788"/>
                <a:gd name="connsiteY7" fmla="*/ 53524 h 82876"/>
                <a:gd name="connsiteX8" fmla="*/ 495530 w 531788"/>
                <a:gd name="connsiteY8" fmla="*/ 60431 h 82876"/>
                <a:gd name="connsiteX9" fmla="*/ 246902 w 531788"/>
                <a:gd name="connsiteY9" fmla="*/ 74243 h 82876"/>
                <a:gd name="connsiteX10" fmla="*/ 12086 w 531788"/>
                <a:gd name="connsiteY10" fmla="*/ 81150 h 82876"/>
                <a:gd name="connsiteX11" fmla="*/ 5180 w 531788"/>
                <a:gd name="connsiteY11" fmla="*/ 53524 h 82876"/>
                <a:gd name="connsiteX12" fmla="*/ 5180 w 531788"/>
                <a:gd name="connsiteY12" fmla="*/ 39711 h 82876"/>
                <a:gd name="connsiteX13" fmla="*/ 12086 w 531788"/>
                <a:gd name="connsiteY13" fmla="*/ 39711 h 82876"/>
                <a:gd name="connsiteX14" fmla="*/ 12086 w 531788"/>
                <a:gd name="connsiteY14" fmla="*/ 32805 h 82876"/>
                <a:gd name="connsiteX15" fmla="*/ 18992 w 531788"/>
                <a:gd name="connsiteY15" fmla="*/ 32805 h 82876"/>
                <a:gd name="connsiteX16" fmla="*/ 25899 w 531788"/>
                <a:gd name="connsiteY16" fmla="*/ 25899 h 82876"/>
                <a:gd name="connsiteX17" fmla="*/ 60431 w 531788"/>
                <a:gd name="connsiteY17" fmla="*/ 25899 h 82876"/>
                <a:gd name="connsiteX18" fmla="*/ 288340 w 531788"/>
                <a:gd name="connsiteY18" fmla="*/ 12086 h 82876"/>
                <a:gd name="connsiteX19" fmla="*/ 502437 w 531788"/>
                <a:gd name="connsiteY19" fmla="*/ 5180 h 8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1788" h="82876">
                  <a:moveTo>
                    <a:pt x="502437" y="5180"/>
                  </a:moveTo>
                  <a:lnTo>
                    <a:pt x="523156" y="5180"/>
                  </a:lnTo>
                  <a:lnTo>
                    <a:pt x="523156" y="18992"/>
                  </a:lnTo>
                  <a:cubicBezTo>
                    <a:pt x="527762" y="32805"/>
                    <a:pt x="530062" y="39711"/>
                    <a:pt x="530062" y="39711"/>
                  </a:cubicBezTo>
                  <a:lnTo>
                    <a:pt x="523156" y="39711"/>
                  </a:lnTo>
                  <a:lnTo>
                    <a:pt x="523156" y="46618"/>
                  </a:lnTo>
                  <a:cubicBezTo>
                    <a:pt x="518549" y="51224"/>
                    <a:pt x="516249" y="53524"/>
                    <a:pt x="516249" y="53524"/>
                  </a:cubicBezTo>
                  <a:lnTo>
                    <a:pt x="509343" y="53524"/>
                  </a:lnTo>
                  <a:cubicBezTo>
                    <a:pt x="509343" y="53524"/>
                    <a:pt x="504736" y="55824"/>
                    <a:pt x="495530" y="60431"/>
                  </a:cubicBezTo>
                  <a:cubicBezTo>
                    <a:pt x="490924" y="65037"/>
                    <a:pt x="408048" y="69637"/>
                    <a:pt x="246902" y="74243"/>
                  </a:cubicBezTo>
                  <a:lnTo>
                    <a:pt x="12086" y="81150"/>
                  </a:lnTo>
                  <a:cubicBezTo>
                    <a:pt x="12086" y="76543"/>
                    <a:pt x="9786" y="67337"/>
                    <a:pt x="5180" y="53524"/>
                  </a:cubicBezTo>
                  <a:lnTo>
                    <a:pt x="5180" y="39711"/>
                  </a:lnTo>
                  <a:cubicBezTo>
                    <a:pt x="9786" y="39711"/>
                    <a:pt x="12086" y="39711"/>
                    <a:pt x="12086" y="39711"/>
                  </a:cubicBezTo>
                  <a:lnTo>
                    <a:pt x="12086" y="32805"/>
                  </a:lnTo>
                  <a:lnTo>
                    <a:pt x="18992" y="32805"/>
                  </a:lnTo>
                  <a:lnTo>
                    <a:pt x="25899" y="25899"/>
                  </a:lnTo>
                  <a:lnTo>
                    <a:pt x="60431" y="25899"/>
                  </a:lnTo>
                  <a:cubicBezTo>
                    <a:pt x="83449" y="16693"/>
                    <a:pt x="159419" y="12086"/>
                    <a:pt x="288340" y="12086"/>
                  </a:cubicBezTo>
                  <a:cubicBezTo>
                    <a:pt x="417261" y="12086"/>
                    <a:pt x="488624" y="9786"/>
                    <a:pt x="502437" y="5180"/>
                  </a:cubicBezTo>
                  <a:close/>
                </a:path>
              </a:pathLst>
            </a:custGeom>
            <a:solidFill>
              <a:srgbClr val="0F0F0F"/>
            </a:solidFill>
            <a:ln w="9525" cap="flat">
              <a:solidFill>
                <a:srgbClr val="0F0F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0E760BA-1C76-4F08-AF78-FAF6B562C0E6}"/>
                </a:ext>
              </a:extLst>
            </p:cNvPr>
            <p:cNvSpPr/>
            <p:nvPr/>
          </p:nvSpPr>
          <p:spPr>
            <a:xfrm>
              <a:off x="2114907" y="4007786"/>
              <a:ext cx="580133" cy="552508"/>
            </a:xfrm>
            <a:custGeom>
              <a:avLst/>
              <a:gdLst>
                <a:gd name="connsiteX0" fmla="*/ 573228 w 580132"/>
                <a:gd name="connsiteY0" fmla="*/ 198557 h 552507"/>
                <a:gd name="connsiteX1" fmla="*/ 580134 w 580132"/>
                <a:gd name="connsiteY1" fmla="*/ 205464 h 552507"/>
                <a:gd name="connsiteX2" fmla="*/ 573228 w 580132"/>
                <a:gd name="connsiteY2" fmla="*/ 205464 h 552507"/>
                <a:gd name="connsiteX3" fmla="*/ 566321 w 580132"/>
                <a:gd name="connsiteY3" fmla="*/ 253808 h 552507"/>
                <a:gd name="connsiteX4" fmla="*/ 566321 w 580132"/>
                <a:gd name="connsiteY4" fmla="*/ 302153 h 552507"/>
                <a:gd name="connsiteX5" fmla="*/ 573228 w 580132"/>
                <a:gd name="connsiteY5" fmla="*/ 302153 h 552507"/>
                <a:gd name="connsiteX6" fmla="*/ 580134 w 580132"/>
                <a:gd name="connsiteY6" fmla="*/ 309059 h 552507"/>
                <a:gd name="connsiteX7" fmla="*/ 566321 w 580132"/>
                <a:gd name="connsiteY7" fmla="*/ 309059 h 552507"/>
                <a:gd name="connsiteX8" fmla="*/ 566321 w 580132"/>
                <a:gd name="connsiteY8" fmla="*/ 405748 h 552507"/>
                <a:gd name="connsiteX9" fmla="*/ 545602 w 580132"/>
                <a:gd name="connsiteY9" fmla="*/ 530062 h 552507"/>
                <a:gd name="connsiteX10" fmla="*/ 290067 w 580132"/>
                <a:gd name="connsiteY10" fmla="*/ 550781 h 552507"/>
                <a:gd name="connsiteX11" fmla="*/ 27626 w 580132"/>
                <a:gd name="connsiteY11" fmla="*/ 536968 h 552507"/>
                <a:gd name="connsiteX12" fmla="*/ 6907 w 580132"/>
                <a:gd name="connsiteY12" fmla="*/ 281434 h 552507"/>
                <a:gd name="connsiteX13" fmla="*/ 20720 w 580132"/>
                <a:gd name="connsiteY13" fmla="*/ 25899 h 552507"/>
                <a:gd name="connsiteX14" fmla="*/ 276255 w 580132"/>
                <a:gd name="connsiteY14" fmla="*/ 5180 h 552507"/>
                <a:gd name="connsiteX15" fmla="*/ 538696 w 580132"/>
                <a:gd name="connsiteY15" fmla="*/ 25899 h 552507"/>
                <a:gd name="connsiteX16" fmla="*/ 559415 w 580132"/>
                <a:gd name="connsiteY16" fmla="*/ 115681 h 552507"/>
                <a:gd name="connsiteX17" fmla="*/ 573228 w 580132"/>
                <a:gd name="connsiteY17" fmla="*/ 198557 h 55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0132" h="552507">
                  <a:moveTo>
                    <a:pt x="573228" y="198557"/>
                  </a:moveTo>
                  <a:lnTo>
                    <a:pt x="580134" y="205464"/>
                  </a:lnTo>
                  <a:lnTo>
                    <a:pt x="573228" y="205464"/>
                  </a:lnTo>
                  <a:cubicBezTo>
                    <a:pt x="568621" y="205464"/>
                    <a:pt x="566321" y="221576"/>
                    <a:pt x="566321" y="253808"/>
                  </a:cubicBezTo>
                  <a:lnTo>
                    <a:pt x="566321" y="302153"/>
                  </a:lnTo>
                  <a:lnTo>
                    <a:pt x="573228" y="302153"/>
                  </a:lnTo>
                  <a:cubicBezTo>
                    <a:pt x="577834" y="306759"/>
                    <a:pt x="580134" y="309059"/>
                    <a:pt x="580134" y="309059"/>
                  </a:cubicBezTo>
                  <a:lnTo>
                    <a:pt x="566321" y="309059"/>
                  </a:lnTo>
                  <a:lnTo>
                    <a:pt x="566321" y="405748"/>
                  </a:lnTo>
                  <a:cubicBezTo>
                    <a:pt x="566321" y="474811"/>
                    <a:pt x="559415" y="516249"/>
                    <a:pt x="545602" y="530062"/>
                  </a:cubicBezTo>
                  <a:cubicBezTo>
                    <a:pt x="536396" y="539268"/>
                    <a:pt x="451213" y="546175"/>
                    <a:pt x="290067" y="550781"/>
                  </a:cubicBezTo>
                  <a:cubicBezTo>
                    <a:pt x="128922" y="555387"/>
                    <a:pt x="41439" y="550781"/>
                    <a:pt x="27626" y="536968"/>
                  </a:cubicBezTo>
                  <a:cubicBezTo>
                    <a:pt x="18420" y="527762"/>
                    <a:pt x="11514" y="442579"/>
                    <a:pt x="6907" y="281434"/>
                  </a:cubicBezTo>
                  <a:cubicBezTo>
                    <a:pt x="2301" y="124887"/>
                    <a:pt x="6907" y="39711"/>
                    <a:pt x="20720" y="25899"/>
                  </a:cubicBezTo>
                  <a:cubicBezTo>
                    <a:pt x="29926" y="12086"/>
                    <a:pt x="115109" y="5180"/>
                    <a:pt x="276255" y="5180"/>
                  </a:cubicBezTo>
                  <a:cubicBezTo>
                    <a:pt x="442007" y="5180"/>
                    <a:pt x="529490" y="12086"/>
                    <a:pt x="538696" y="25899"/>
                  </a:cubicBezTo>
                  <a:cubicBezTo>
                    <a:pt x="547902" y="35105"/>
                    <a:pt x="554808" y="65037"/>
                    <a:pt x="559415" y="115681"/>
                  </a:cubicBezTo>
                  <a:cubicBezTo>
                    <a:pt x="564021" y="170932"/>
                    <a:pt x="568621" y="198557"/>
                    <a:pt x="573228" y="1985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C437D34-7061-432C-B10B-8FE7C17723F9}"/>
                </a:ext>
              </a:extLst>
            </p:cNvPr>
            <p:cNvSpPr/>
            <p:nvPr/>
          </p:nvSpPr>
          <p:spPr>
            <a:xfrm>
              <a:off x="1239529" y="3503623"/>
              <a:ext cx="759698" cy="752792"/>
            </a:xfrm>
            <a:custGeom>
              <a:avLst/>
              <a:gdLst>
                <a:gd name="connsiteX0" fmla="*/ 592219 w 759697"/>
                <a:gd name="connsiteY0" fmla="*/ 12086 h 752791"/>
                <a:gd name="connsiteX1" fmla="*/ 592219 w 759697"/>
                <a:gd name="connsiteY1" fmla="*/ 5180 h 752791"/>
                <a:gd name="connsiteX2" fmla="*/ 599125 w 759697"/>
                <a:gd name="connsiteY2" fmla="*/ 5180 h 752791"/>
                <a:gd name="connsiteX3" fmla="*/ 599125 w 759697"/>
                <a:gd name="connsiteY3" fmla="*/ 18992 h 752791"/>
                <a:gd name="connsiteX4" fmla="*/ 675095 w 759697"/>
                <a:gd name="connsiteY4" fmla="*/ 18992 h 752791"/>
                <a:gd name="connsiteX5" fmla="*/ 702721 w 759697"/>
                <a:gd name="connsiteY5" fmla="*/ 39711 h 752791"/>
                <a:gd name="connsiteX6" fmla="*/ 737252 w 759697"/>
                <a:gd name="connsiteY6" fmla="*/ 74243 h 752791"/>
                <a:gd name="connsiteX7" fmla="*/ 751065 w 759697"/>
                <a:gd name="connsiteY7" fmla="*/ 150213 h 752791"/>
                <a:gd name="connsiteX8" fmla="*/ 751065 w 759697"/>
                <a:gd name="connsiteY8" fmla="*/ 198557 h 752791"/>
                <a:gd name="connsiteX9" fmla="*/ 757971 w 759697"/>
                <a:gd name="connsiteY9" fmla="*/ 198557 h 752791"/>
                <a:gd name="connsiteX10" fmla="*/ 757971 w 759697"/>
                <a:gd name="connsiteY10" fmla="*/ 205464 h 752791"/>
                <a:gd name="connsiteX11" fmla="*/ 751065 w 759697"/>
                <a:gd name="connsiteY11" fmla="*/ 205464 h 752791"/>
                <a:gd name="connsiteX12" fmla="*/ 751065 w 759697"/>
                <a:gd name="connsiteY12" fmla="*/ 281434 h 752791"/>
                <a:gd name="connsiteX13" fmla="*/ 757971 w 759697"/>
                <a:gd name="connsiteY13" fmla="*/ 288340 h 752791"/>
                <a:gd name="connsiteX14" fmla="*/ 751065 w 759697"/>
                <a:gd name="connsiteY14" fmla="*/ 288340 h 752791"/>
                <a:gd name="connsiteX15" fmla="*/ 751065 w 759697"/>
                <a:gd name="connsiteY15" fmla="*/ 488624 h 752791"/>
                <a:gd name="connsiteX16" fmla="*/ 723440 w 759697"/>
                <a:gd name="connsiteY16" fmla="*/ 716533 h 752791"/>
                <a:gd name="connsiteX17" fmla="*/ 378122 w 759697"/>
                <a:gd name="connsiteY17" fmla="*/ 751065 h 752791"/>
                <a:gd name="connsiteX18" fmla="*/ 32805 w 759697"/>
                <a:gd name="connsiteY18" fmla="*/ 744159 h 752791"/>
                <a:gd name="connsiteX19" fmla="*/ 5180 w 759697"/>
                <a:gd name="connsiteY19" fmla="*/ 716533 h 752791"/>
                <a:gd name="connsiteX20" fmla="*/ 5180 w 759697"/>
                <a:gd name="connsiteY20" fmla="*/ 391935 h 752791"/>
                <a:gd name="connsiteX21" fmla="*/ 25899 w 759697"/>
                <a:gd name="connsiteY21" fmla="*/ 53524 h 752791"/>
                <a:gd name="connsiteX22" fmla="*/ 322872 w 759697"/>
                <a:gd name="connsiteY22" fmla="*/ 25899 h 752791"/>
                <a:gd name="connsiteX23" fmla="*/ 592219 w 759697"/>
                <a:gd name="connsiteY23" fmla="*/ 18992 h 752791"/>
                <a:gd name="connsiteX24" fmla="*/ 592219 w 759697"/>
                <a:gd name="connsiteY24" fmla="*/ 12086 h 7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9697" h="752791">
                  <a:moveTo>
                    <a:pt x="592219" y="12086"/>
                  </a:moveTo>
                  <a:lnTo>
                    <a:pt x="592219" y="5180"/>
                  </a:lnTo>
                  <a:lnTo>
                    <a:pt x="599125" y="5180"/>
                  </a:lnTo>
                  <a:lnTo>
                    <a:pt x="599125" y="18992"/>
                  </a:lnTo>
                  <a:lnTo>
                    <a:pt x="675095" y="18992"/>
                  </a:lnTo>
                  <a:lnTo>
                    <a:pt x="702721" y="39711"/>
                  </a:lnTo>
                  <a:cubicBezTo>
                    <a:pt x="716533" y="48918"/>
                    <a:pt x="728046" y="60431"/>
                    <a:pt x="737252" y="74243"/>
                  </a:cubicBezTo>
                  <a:cubicBezTo>
                    <a:pt x="746458" y="88056"/>
                    <a:pt x="751065" y="113381"/>
                    <a:pt x="751065" y="150213"/>
                  </a:cubicBezTo>
                  <a:lnTo>
                    <a:pt x="751065" y="198557"/>
                  </a:lnTo>
                  <a:lnTo>
                    <a:pt x="757971" y="198557"/>
                  </a:lnTo>
                  <a:lnTo>
                    <a:pt x="757971" y="205464"/>
                  </a:lnTo>
                  <a:lnTo>
                    <a:pt x="751065" y="205464"/>
                  </a:lnTo>
                  <a:lnTo>
                    <a:pt x="751065" y="281434"/>
                  </a:lnTo>
                  <a:lnTo>
                    <a:pt x="757971" y="288340"/>
                  </a:lnTo>
                  <a:lnTo>
                    <a:pt x="751065" y="288340"/>
                  </a:lnTo>
                  <a:lnTo>
                    <a:pt x="751065" y="488624"/>
                  </a:lnTo>
                  <a:cubicBezTo>
                    <a:pt x="751065" y="622144"/>
                    <a:pt x="741859" y="698114"/>
                    <a:pt x="723440" y="716533"/>
                  </a:cubicBezTo>
                  <a:cubicBezTo>
                    <a:pt x="709627" y="734952"/>
                    <a:pt x="594519" y="746459"/>
                    <a:pt x="378122" y="751065"/>
                  </a:cubicBezTo>
                  <a:cubicBezTo>
                    <a:pt x="161726" y="755671"/>
                    <a:pt x="46618" y="753365"/>
                    <a:pt x="32805" y="744159"/>
                  </a:cubicBezTo>
                  <a:cubicBezTo>
                    <a:pt x="18992" y="734952"/>
                    <a:pt x="9786" y="725739"/>
                    <a:pt x="5180" y="716533"/>
                  </a:cubicBezTo>
                  <a:cubicBezTo>
                    <a:pt x="5180" y="711927"/>
                    <a:pt x="5180" y="603732"/>
                    <a:pt x="5180" y="391935"/>
                  </a:cubicBezTo>
                  <a:cubicBezTo>
                    <a:pt x="5180" y="180138"/>
                    <a:pt x="12086" y="67337"/>
                    <a:pt x="25899" y="53524"/>
                  </a:cubicBezTo>
                  <a:cubicBezTo>
                    <a:pt x="39711" y="35105"/>
                    <a:pt x="138700" y="25899"/>
                    <a:pt x="322872" y="25899"/>
                  </a:cubicBezTo>
                  <a:lnTo>
                    <a:pt x="592219" y="18992"/>
                  </a:lnTo>
                  <a:lnTo>
                    <a:pt x="592219" y="1208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54000E3-A401-4E54-BCD2-0FBAD91941F3}"/>
                </a:ext>
              </a:extLst>
            </p:cNvPr>
            <p:cNvSpPr/>
            <p:nvPr/>
          </p:nvSpPr>
          <p:spPr>
            <a:xfrm>
              <a:off x="818242" y="2674861"/>
              <a:ext cx="234816" cy="179565"/>
            </a:xfrm>
            <a:custGeom>
              <a:avLst/>
              <a:gdLst>
                <a:gd name="connsiteX0" fmla="*/ 5180 w 234815"/>
                <a:gd name="connsiteY0" fmla="*/ 12086 h 179564"/>
                <a:gd name="connsiteX1" fmla="*/ 5180 w 234815"/>
                <a:gd name="connsiteY1" fmla="*/ 5180 h 179564"/>
                <a:gd name="connsiteX2" fmla="*/ 108775 w 234815"/>
                <a:gd name="connsiteY2" fmla="*/ 12086 h 179564"/>
                <a:gd name="connsiteX3" fmla="*/ 219276 w 234815"/>
                <a:gd name="connsiteY3" fmla="*/ 32805 h 179564"/>
                <a:gd name="connsiteX4" fmla="*/ 233089 w 234815"/>
                <a:gd name="connsiteY4" fmla="*/ 108775 h 179564"/>
                <a:gd name="connsiteX5" fmla="*/ 233089 w 234815"/>
                <a:gd name="connsiteY5" fmla="*/ 177838 h 179564"/>
                <a:gd name="connsiteX6" fmla="*/ 184745 w 234815"/>
                <a:gd name="connsiteY6" fmla="*/ 177838 h 179564"/>
                <a:gd name="connsiteX7" fmla="*/ 122588 w 234815"/>
                <a:gd name="connsiteY7" fmla="*/ 164026 h 179564"/>
                <a:gd name="connsiteX8" fmla="*/ 81150 w 234815"/>
                <a:gd name="connsiteY8" fmla="*/ 136400 h 179564"/>
                <a:gd name="connsiteX9" fmla="*/ 25899 w 234815"/>
                <a:gd name="connsiteY9" fmla="*/ 67337 h 179564"/>
                <a:gd name="connsiteX10" fmla="*/ 5180 w 234815"/>
                <a:gd name="connsiteY10" fmla="*/ 25899 h 179564"/>
                <a:gd name="connsiteX11" fmla="*/ 5180 w 234815"/>
                <a:gd name="connsiteY11" fmla="*/ 12086 h 17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4815" h="179564">
                  <a:moveTo>
                    <a:pt x="5180" y="12086"/>
                  </a:moveTo>
                  <a:lnTo>
                    <a:pt x="5180" y="5180"/>
                  </a:lnTo>
                  <a:lnTo>
                    <a:pt x="108775" y="12086"/>
                  </a:lnTo>
                  <a:cubicBezTo>
                    <a:pt x="177838" y="12086"/>
                    <a:pt x="214670" y="18992"/>
                    <a:pt x="219276" y="32805"/>
                  </a:cubicBezTo>
                  <a:cubicBezTo>
                    <a:pt x="228483" y="42011"/>
                    <a:pt x="233089" y="67337"/>
                    <a:pt x="233089" y="108775"/>
                  </a:cubicBezTo>
                  <a:lnTo>
                    <a:pt x="233089" y="177838"/>
                  </a:lnTo>
                  <a:lnTo>
                    <a:pt x="184745" y="177838"/>
                  </a:lnTo>
                  <a:cubicBezTo>
                    <a:pt x="152513" y="177838"/>
                    <a:pt x="131794" y="173232"/>
                    <a:pt x="122588" y="164026"/>
                  </a:cubicBezTo>
                  <a:cubicBezTo>
                    <a:pt x="113381" y="164026"/>
                    <a:pt x="99569" y="154819"/>
                    <a:pt x="81150" y="136400"/>
                  </a:cubicBezTo>
                  <a:cubicBezTo>
                    <a:pt x="62730" y="122588"/>
                    <a:pt x="44318" y="99569"/>
                    <a:pt x="25899" y="67337"/>
                  </a:cubicBezTo>
                  <a:lnTo>
                    <a:pt x="5180" y="25899"/>
                  </a:lnTo>
                  <a:lnTo>
                    <a:pt x="5180" y="12086"/>
                  </a:lnTo>
                  <a:close/>
                </a:path>
              </a:pathLst>
            </a:custGeom>
            <a:solidFill>
              <a:srgbClr val="FAFCFB"/>
            </a:solidFill>
            <a:ln w="9525" cap="flat">
              <a:solidFill>
                <a:srgbClr val="FAFCF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B1F2921-69AB-4A7E-B21D-8D62BE0E204E}"/>
                </a:ext>
              </a:extLst>
            </p:cNvPr>
            <p:cNvSpPr/>
            <p:nvPr/>
          </p:nvSpPr>
          <p:spPr>
            <a:xfrm>
              <a:off x="4375009" y="3694698"/>
              <a:ext cx="656103" cy="663009"/>
            </a:xfrm>
            <a:custGeom>
              <a:avLst/>
              <a:gdLst>
                <a:gd name="connsiteX0" fmla="*/ 315965 w 656102"/>
                <a:gd name="connsiteY0" fmla="*/ 7482 h 663009"/>
                <a:gd name="connsiteX1" fmla="*/ 578406 w 656102"/>
                <a:gd name="connsiteY1" fmla="*/ 14389 h 663009"/>
                <a:gd name="connsiteX2" fmla="*/ 626751 w 656102"/>
                <a:gd name="connsiteY2" fmla="*/ 69639 h 663009"/>
                <a:gd name="connsiteX3" fmla="*/ 654376 w 656102"/>
                <a:gd name="connsiteY3" fmla="*/ 318268 h 663009"/>
                <a:gd name="connsiteX4" fmla="*/ 654376 w 656102"/>
                <a:gd name="connsiteY4" fmla="*/ 553084 h 663009"/>
                <a:gd name="connsiteX5" fmla="*/ 619844 w 656102"/>
                <a:gd name="connsiteY5" fmla="*/ 608334 h 663009"/>
                <a:gd name="connsiteX6" fmla="*/ 557687 w 656102"/>
                <a:gd name="connsiteY6" fmla="*/ 656679 h 663009"/>
                <a:gd name="connsiteX7" fmla="*/ 336684 w 656102"/>
                <a:gd name="connsiteY7" fmla="*/ 663585 h 663009"/>
                <a:gd name="connsiteX8" fmla="*/ 129494 w 656102"/>
                <a:gd name="connsiteY8" fmla="*/ 663585 h 663009"/>
                <a:gd name="connsiteX9" fmla="*/ 67337 w 656102"/>
                <a:gd name="connsiteY9" fmla="*/ 642866 h 663009"/>
                <a:gd name="connsiteX10" fmla="*/ 18992 w 656102"/>
                <a:gd name="connsiteY10" fmla="*/ 587615 h 663009"/>
                <a:gd name="connsiteX11" fmla="*/ 5180 w 656102"/>
                <a:gd name="connsiteY11" fmla="*/ 332081 h 663009"/>
                <a:gd name="connsiteX12" fmla="*/ 12086 w 656102"/>
                <a:gd name="connsiteY12" fmla="*/ 97265 h 663009"/>
                <a:gd name="connsiteX13" fmla="*/ 53524 w 656102"/>
                <a:gd name="connsiteY13" fmla="*/ 42014 h 663009"/>
                <a:gd name="connsiteX14" fmla="*/ 315965 w 656102"/>
                <a:gd name="connsiteY14" fmla="*/ 7482 h 663009"/>
                <a:gd name="connsiteX15" fmla="*/ 329778 w 656102"/>
                <a:gd name="connsiteY15" fmla="*/ 97265 h 663009"/>
                <a:gd name="connsiteX16" fmla="*/ 564594 w 656102"/>
                <a:gd name="connsiteY16" fmla="*/ 111078 h 663009"/>
                <a:gd name="connsiteX17" fmla="*/ 571500 w 656102"/>
                <a:gd name="connsiteY17" fmla="*/ 332081 h 663009"/>
                <a:gd name="connsiteX18" fmla="*/ 564594 w 656102"/>
                <a:gd name="connsiteY18" fmla="*/ 553084 h 663009"/>
                <a:gd name="connsiteX19" fmla="*/ 336684 w 656102"/>
                <a:gd name="connsiteY19" fmla="*/ 573803 h 663009"/>
                <a:gd name="connsiteX20" fmla="*/ 108775 w 656102"/>
                <a:gd name="connsiteY20" fmla="*/ 566896 h 663009"/>
                <a:gd name="connsiteX21" fmla="*/ 88056 w 656102"/>
                <a:gd name="connsiteY21" fmla="*/ 532365 h 663009"/>
                <a:gd name="connsiteX22" fmla="*/ 81150 w 656102"/>
                <a:gd name="connsiteY22" fmla="*/ 318268 h 663009"/>
                <a:gd name="connsiteX23" fmla="*/ 94962 w 656102"/>
                <a:gd name="connsiteY23" fmla="*/ 111078 h 663009"/>
                <a:gd name="connsiteX24" fmla="*/ 329778 w 656102"/>
                <a:gd name="connsiteY24" fmla="*/ 97265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6102" h="663009">
                  <a:moveTo>
                    <a:pt x="315965" y="7482"/>
                  </a:moveTo>
                  <a:cubicBezTo>
                    <a:pt x="472511" y="2876"/>
                    <a:pt x="559987" y="5183"/>
                    <a:pt x="578406" y="14389"/>
                  </a:cubicBezTo>
                  <a:cubicBezTo>
                    <a:pt x="592219" y="23595"/>
                    <a:pt x="608332" y="42014"/>
                    <a:pt x="626751" y="69639"/>
                  </a:cubicBezTo>
                  <a:cubicBezTo>
                    <a:pt x="645170" y="92658"/>
                    <a:pt x="654376" y="175535"/>
                    <a:pt x="654376" y="318268"/>
                  </a:cubicBezTo>
                  <a:cubicBezTo>
                    <a:pt x="654376" y="461001"/>
                    <a:pt x="654376" y="539271"/>
                    <a:pt x="654376" y="553084"/>
                  </a:cubicBezTo>
                  <a:cubicBezTo>
                    <a:pt x="645170" y="571503"/>
                    <a:pt x="633657" y="589915"/>
                    <a:pt x="619844" y="608334"/>
                  </a:cubicBezTo>
                  <a:cubicBezTo>
                    <a:pt x="606032" y="631353"/>
                    <a:pt x="585313" y="647473"/>
                    <a:pt x="557687" y="656679"/>
                  </a:cubicBezTo>
                  <a:cubicBezTo>
                    <a:pt x="534668" y="661285"/>
                    <a:pt x="460998" y="663585"/>
                    <a:pt x="336684" y="663585"/>
                  </a:cubicBezTo>
                  <a:cubicBezTo>
                    <a:pt x="216977" y="663585"/>
                    <a:pt x="147913" y="663585"/>
                    <a:pt x="129494" y="663585"/>
                  </a:cubicBezTo>
                  <a:cubicBezTo>
                    <a:pt x="106475" y="663585"/>
                    <a:pt x="85756" y="656679"/>
                    <a:pt x="67337" y="642866"/>
                  </a:cubicBezTo>
                  <a:cubicBezTo>
                    <a:pt x="53524" y="633660"/>
                    <a:pt x="37412" y="615241"/>
                    <a:pt x="18992" y="587615"/>
                  </a:cubicBezTo>
                  <a:cubicBezTo>
                    <a:pt x="9786" y="559990"/>
                    <a:pt x="5180" y="474814"/>
                    <a:pt x="5180" y="332081"/>
                  </a:cubicBezTo>
                  <a:cubicBezTo>
                    <a:pt x="5180" y="189347"/>
                    <a:pt x="7480" y="111078"/>
                    <a:pt x="12086" y="97265"/>
                  </a:cubicBezTo>
                  <a:cubicBezTo>
                    <a:pt x="16693" y="78846"/>
                    <a:pt x="30505" y="60433"/>
                    <a:pt x="53524" y="42014"/>
                  </a:cubicBezTo>
                  <a:cubicBezTo>
                    <a:pt x="71943" y="23595"/>
                    <a:pt x="159419" y="12089"/>
                    <a:pt x="315965" y="7482"/>
                  </a:cubicBezTo>
                  <a:close/>
                  <a:moveTo>
                    <a:pt x="329778" y="97265"/>
                  </a:moveTo>
                  <a:cubicBezTo>
                    <a:pt x="481718" y="97265"/>
                    <a:pt x="559987" y="101871"/>
                    <a:pt x="564594" y="111078"/>
                  </a:cubicBezTo>
                  <a:cubicBezTo>
                    <a:pt x="569200" y="115684"/>
                    <a:pt x="571500" y="189347"/>
                    <a:pt x="571500" y="332081"/>
                  </a:cubicBezTo>
                  <a:cubicBezTo>
                    <a:pt x="571500" y="470207"/>
                    <a:pt x="569200" y="543877"/>
                    <a:pt x="564594" y="553084"/>
                  </a:cubicBezTo>
                  <a:cubicBezTo>
                    <a:pt x="555387" y="562290"/>
                    <a:pt x="479418" y="569196"/>
                    <a:pt x="336684" y="573803"/>
                  </a:cubicBezTo>
                  <a:cubicBezTo>
                    <a:pt x="189351" y="578409"/>
                    <a:pt x="113381" y="576103"/>
                    <a:pt x="108775" y="566896"/>
                  </a:cubicBezTo>
                  <a:cubicBezTo>
                    <a:pt x="104168" y="566896"/>
                    <a:pt x="97262" y="555383"/>
                    <a:pt x="88056" y="532365"/>
                  </a:cubicBezTo>
                  <a:cubicBezTo>
                    <a:pt x="78850" y="509346"/>
                    <a:pt x="76543" y="437976"/>
                    <a:pt x="81150" y="318268"/>
                  </a:cubicBezTo>
                  <a:cubicBezTo>
                    <a:pt x="85756" y="193954"/>
                    <a:pt x="90356" y="124890"/>
                    <a:pt x="94962" y="111078"/>
                  </a:cubicBezTo>
                  <a:cubicBezTo>
                    <a:pt x="99569" y="101871"/>
                    <a:pt x="177838" y="97265"/>
                    <a:pt x="329778" y="9726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C24B1C-819C-4341-A72F-71F0F6706688}"/>
                </a:ext>
              </a:extLst>
            </p:cNvPr>
            <p:cNvSpPr/>
            <p:nvPr/>
          </p:nvSpPr>
          <p:spPr>
            <a:xfrm>
              <a:off x="6446912" y="2391701"/>
              <a:ext cx="138127" cy="448912"/>
            </a:xfrm>
            <a:custGeom>
              <a:avLst/>
              <a:gdLst>
                <a:gd name="connsiteX0" fmla="*/ 25899 w 138126"/>
                <a:gd name="connsiteY0" fmla="*/ 32805 h 448912"/>
                <a:gd name="connsiteX1" fmla="*/ 39711 w 138126"/>
                <a:gd name="connsiteY1" fmla="*/ 5180 h 448912"/>
                <a:gd name="connsiteX2" fmla="*/ 88056 w 138126"/>
                <a:gd name="connsiteY2" fmla="*/ 5180 h 448912"/>
                <a:gd name="connsiteX3" fmla="*/ 136400 w 138126"/>
                <a:gd name="connsiteY3" fmla="*/ 12086 h 448912"/>
                <a:gd name="connsiteX4" fmla="*/ 129494 w 138126"/>
                <a:gd name="connsiteY4" fmla="*/ 198557 h 448912"/>
                <a:gd name="connsiteX5" fmla="*/ 101869 w 138126"/>
                <a:gd name="connsiteY5" fmla="*/ 412654 h 448912"/>
                <a:gd name="connsiteX6" fmla="*/ 74243 w 138126"/>
                <a:gd name="connsiteY6" fmla="*/ 440279 h 448912"/>
                <a:gd name="connsiteX7" fmla="*/ 60431 w 138126"/>
                <a:gd name="connsiteY7" fmla="*/ 447186 h 448912"/>
                <a:gd name="connsiteX8" fmla="*/ 5180 w 138126"/>
                <a:gd name="connsiteY8" fmla="*/ 447186 h 448912"/>
                <a:gd name="connsiteX9" fmla="*/ 5180 w 138126"/>
                <a:gd name="connsiteY9" fmla="*/ 253808 h 448912"/>
                <a:gd name="connsiteX10" fmla="*/ 25899 w 138126"/>
                <a:gd name="connsiteY10" fmla="*/ 32805 h 44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26" h="448912">
                  <a:moveTo>
                    <a:pt x="25899" y="32805"/>
                  </a:moveTo>
                  <a:lnTo>
                    <a:pt x="39711" y="5180"/>
                  </a:lnTo>
                  <a:lnTo>
                    <a:pt x="88056" y="5180"/>
                  </a:lnTo>
                  <a:cubicBezTo>
                    <a:pt x="120288" y="5180"/>
                    <a:pt x="136400" y="7480"/>
                    <a:pt x="136400" y="12086"/>
                  </a:cubicBezTo>
                  <a:lnTo>
                    <a:pt x="129494" y="198557"/>
                  </a:lnTo>
                  <a:cubicBezTo>
                    <a:pt x="129494" y="327478"/>
                    <a:pt x="120288" y="398841"/>
                    <a:pt x="101869" y="412654"/>
                  </a:cubicBezTo>
                  <a:cubicBezTo>
                    <a:pt x="88056" y="426467"/>
                    <a:pt x="78850" y="435673"/>
                    <a:pt x="74243" y="440279"/>
                  </a:cubicBezTo>
                  <a:lnTo>
                    <a:pt x="60431" y="447186"/>
                  </a:lnTo>
                  <a:lnTo>
                    <a:pt x="5180" y="447186"/>
                  </a:lnTo>
                  <a:lnTo>
                    <a:pt x="5180" y="253808"/>
                  </a:lnTo>
                  <a:cubicBezTo>
                    <a:pt x="5180" y="120288"/>
                    <a:pt x="12086" y="46618"/>
                    <a:pt x="25899" y="328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2D77375-EFE2-4541-90EB-B46D87A4E54F}"/>
                </a:ext>
              </a:extLst>
            </p:cNvPr>
            <p:cNvSpPr/>
            <p:nvPr/>
          </p:nvSpPr>
          <p:spPr>
            <a:xfrm>
              <a:off x="3566967" y="3558873"/>
              <a:ext cx="124314" cy="103595"/>
            </a:xfrm>
            <a:custGeom>
              <a:avLst/>
              <a:gdLst>
                <a:gd name="connsiteX0" fmla="*/ 115681 w 124314"/>
                <a:gd name="connsiteY0" fmla="*/ 5180 h 103595"/>
                <a:gd name="connsiteX1" fmla="*/ 122588 w 124314"/>
                <a:gd name="connsiteY1" fmla="*/ 5180 h 103595"/>
                <a:gd name="connsiteX2" fmla="*/ 122588 w 124314"/>
                <a:gd name="connsiteY2" fmla="*/ 25899 h 103595"/>
                <a:gd name="connsiteX3" fmla="*/ 122588 w 124314"/>
                <a:gd name="connsiteY3" fmla="*/ 53524 h 103595"/>
                <a:gd name="connsiteX4" fmla="*/ 67337 w 124314"/>
                <a:gd name="connsiteY4" fmla="*/ 81150 h 103595"/>
                <a:gd name="connsiteX5" fmla="*/ 18992 w 124314"/>
                <a:gd name="connsiteY5" fmla="*/ 94962 h 103595"/>
                <a:gd name="connsiteX6" fmla="*/ 12086 w 124314"/>
                <a:gd name="connsiteY6" fmla="*/ 101869 h 103595"/>
                <a:gd name="connsiteX7" fmla="*/ 12086 w 124314"/>
                <a:gd name="connsiteY7" fmla="*/ 94962 h 103595"/>
                <a:gd name="connsiteX8" fmla="*/ 5180 w 124314"/>
                <a:gd name="connsiteY8" fmla="*/ 94962 h 103595"/>
                <a:gd name="connsiteX9" fmla="*/ 5180 w 124314"/>
                <a:gd name="connsiteY9" fmla="*/ 88056 h 103595"/>
                <a:gd name="connsiteX10" fmla="*/ 39711 w 124314"/>
                <a:gd name="connsiteY10" fmla="*/ 60431 h 103595"/>
                <a:gd name="connsiteX11" fmla="*/ 94962 w 124314"/>
                <a:gd name="connsiteY11" fmla="*/ 18992 h 103595"/>
                <a:gd name="connsiteX12" fmla="*/ 115681 w 124314"/>
                <a:gd name="connsiteY12" fmla="*/ 5180 h 10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314" h="103595">
                  <a:moveTo>
                    <a:pt x="115681" y="5180"/>
                  </a:moveTo>
                  <a:lnTo>
                    <a:pt x="122588" y="5180"/>
                  </a:lnTo>
                  <a:lnTo>
                    <a:pt x="122588" y="25899"/>
                  </a:lnTo>
                  <a:cubicBezTo>
                    <a:pt x="122588" y="39711"/>
                    <a:pt x="122588" y="48918"/>
                    <a:pt x="122588" y="53524"/>
                  </a:cubicBezTo>
                  <a:cubicBezTo>
                    <a:pt x="117981" y="53524"/>
                    <a:pt x="99569" y="62730"/>
                    <a:pt x="67337" y="81150"/>
                  </a:cubicBezTo>
                  <a:lnTo>
                    <a:pt x="18992" y="94962"/>
                  </a:lnTo>
                  <a:lnTo>
                    <a:pt x="12086" y="101869"/>
                  </a:lnTo>
                  <a:lnTo>
                    <a:pt x="12086" y="94962"/>
                  </a:lnTo>
                  <a:lnTo>
                    <a:pt x="5180" y="94962"/>
                  </a:lnTo>
                  <a:lnTo>
                    <a:pt x="5180" y="88056"/>
                  </a:lnTo>
                  <a:lnTo>
                    <a:pt x="39711" y="60431"/>
                  </a:lnTo>
                  <a:cubicBezTo>
                    <a:pt x="62730" y="37412"/>
                    <a:pt x="81150" y="23599"/>
                    <a:pt x="94962" y="18992"/>
                  </a:cubicBezTo>
                  <a:cubicBezTo>
                    <a:pt x="104168" y="14386"/>
                    <a:pt x="111075" y="9786"/>
                    <a:pt x="115681" y="5180"/>
                  </a:cubicBezTo>
                  <a:close/>
                </a:path>
              </a:pathLst>
            </a:custGeom>
            <a:solidFill>
              <a:srgbClr val="2B2B2B"/>
            </a:solidFill>
            <a:ln w="9525" cap="flat">
              <a:solidFill>
                <a:srgbClr val="2B2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276CBB-3142-4061-95BB-09A0C7D9CC39}"/>
                </a:ext>
              </a:extLst>
            </p:cNvPr>
            <p:cNvSpPr/>
            <p:nvPr/>
          </p:nvSpPr>
          <p:spPr>
            <a:xfrm>
              <a:off x="3770702" y="416487"/>
              <a:ext cx="1056671" cy="1035952"/>
            </a:xfrm>
            <a:custGeom>
              <a:avLst/>
              <a:gdLst>
                <a:gd name="connsiteX0" fmla="*/ 1051493 w 1056670"/>
                <a:gd name="connsiteY0" fmla="*/ 502437 h 1035951"/>
                <a:gd name="connsiteX1" fmla="*/ 1051493 w 1056670"/>
                <a:gd name="connsiteY1" fmla="*/ 820128 h 1035951"/>
                <a:gd name="connsiteX2" fmla="*/ 1044586 w 1056670"/>
                <a:gd name="connsiteY2" fmla="*/ 847754 h 1035951"/>
                <a:gd name="connsiteX3" fmla="*/ 1023867 w 1056670"/>
                <a:gd name="connsiteY3" fmla="*/ 916817 h 1035951"/>
                <a:gd name="connsiteX4" fmla="*/ 961710 w 1056670"/>
                <a:gd name="connsiteY4" fmla="*/ 992787 h 1035951"/>
                <a:gd name="connsiteX5" fmla="*/ 692363 w 1056670"/>
                <a:gd name="connsiteY5" fmla="*/ 1027319 h 1035951"/>
                <a:gd name="connsiteX6" fmla="*/ 457547 w 1056670"/>
                <a:gd name="connsiteY6" fmla="*/ 1027319 h 1035951"/>
                <a:gd name="connsiteX7" fmla="*/ 457547 w 1056670"/>
                <a:gd name="connsiteY7" fmla="*/ 972068 h 1035951"/>
                <a:gd name="connsiteX8" fmla="*/ 450641 w 1056670"/>
                <a:gd name="connsiteY8" fmla="*/ 889192 h 1035951"/>
                <a:gd name="connsiteX9" fmla="*/ 443734 w 1056670"/>
                <a:gd name="connsiteY9" fmla="*/ 847754 h 1035951"/>
                <a:gd name="connsiteX10" fmla="*/ 443734 w 1056670"/>
                <a:gd name="connsiteY10" fmla="*/ 833941 h 1035951"/>
                <a:gd name="connsiteX11" fmla="*/ 436828 w 1056670"/>
                <a:gd name="connsiteY11" fmla="*/ 813222 h 1035951"/>
                <a:gd name="connsiteX12" fmla="*/ 402296 w 1056670"/>
                <a:gd name="connsiteY12" fmla="*/ 730346 h 1035951"/>
                <a:gd name="connsiteX13" fmla="*/ 374671 w 1056670"/>
                <a:gd name="connsiteY13" fmla="*/ 661283 h 1035951"/>
                <a:gd name="connsiteX14" fmla="*/ 374671 w 1056670"/>
                <a:gd name="connsiteY14" fmla="*/ 647470 h 1035951"/>
                <a:gd name="connsiteX15" fmla="*/ 367765 w 1056670"/>
                <a:gd name="connsiteY15" fmla="*/ 647470 h 1035951"/>
                <a:gd name="connsiteX16" fmla="*/ 333233 w 1056670"/>
                <a:gd name="connsiteY16" fmla="*/ 585313 h 1035951"/>
                <a:gd name="connsiteX17" fmla="*/ 271076 w 1056670"/>
                <a:gd name="connsiteY17" fmla="*/ 516249 h 1035951"/>
                <a:gd name="connsiteX18" fmla="*/ 222731 w 1056670"/>
                <a:gd name="connsiteY18" fmla="*/ 474811 h 1035951"/>
                <a:gd name="connsiteX19" fmla="*/ 195106 w 1056670"/>
                <a:gd name="connsiteY19" fmla="*/ 460999 h 1035951"/>
                <a:gd name="connsiteX20" fmla="*/ 167481 w 1056670"/>
                <a:gd name="connsiteY20" fmla="*/ 440279 h 1035951"/>
                <a:gd name="connsiteX21" fmla="*/ 77698 w 1056670"/>
                <a:gd name="connsiteY21" fmla="*/ 405748 h 1035951"/>
                <a:gd name="connsiteX22" fmla="*/ 15541 w 1056670"/>
                <a:gd name="connsiteY22" fmla="*/ 385029 h 1035951"/>
                <a:gd name="connsiteX23" fmla="*/ 8635 w 1056670"/>
                <a:gd name="connsiteY23" fmla="*/ 378122 h 1035951"/>
                <a:gd name="connsiteX24" fmla="*/ 8635 w 1056670"/>
                <a:gd name="connsiteY24" fmla="*/ 253808 h 1035951"/>
                <a:gd name="connsiteX25" fmla="*/ 36260 w 1056670"/>
                <a:gd name="connsiteY25" fmla="*/ 94962 h 1035951"/>
                <a:gd name="connsiteX26" fmla="*/ 98417 w 1056670"/>
                <a:gd name="connsiteY26" fmla="*/ 25899 h 1035951"/>
                <a:gd name="connsiteX27" fmla="*/ 526610 w 1056670"/>
                <a:gd name="connsiteY27" fmla="*/ 5180 h 1035951"/>
                <a:gd name="connsiteX28" fmla="*/ 961710 w 1056670"/>
                <a:gd name="connsiteY28" fmla="*/ 25899 h 1035951"/>
                <a:gd name="connsiteX29" fmla="*/ 1016961 w 1056670"/>
                <a:gd name="connsiteY29" fmla="*/ 101869 h 1035951"/>
                <a:gd name="connsiteX30" fmla="*/ 1044586 w 1056670"/>
                <a:gd name="connsiteY30" fmla="*/ 170932 h 1035951"/>
                <a:gd name="connsiteX31" fmla="*/ 1051493 w 1056670"/>
                <a:gd name="connsiteY31" fmla="*/ 502437 h 103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56670" h="1035951">
                  <a:moveTo>
                    <a:pt x="1051493" y="502437"/>
                  </a:moveTo>
                  <a:lnTo>
                    <a:pt x="1051493" y="820128"/>
                  </a:lnTo>
                  <a:cubicBezTo>
                    <a:pt x="1051493" y="824735"/>
                    <a:pt x="1049193" y="833941"/>
                    <a:pt x="1044586" y="847754"/>
                  </a:cubicBezTo>
                  <a:cubicBezTo>
                    <a:pt x="1039980" y="861566"/>
                    <a:pt x="1033073" y="884585"/>
                    <a:pt x="1023867" y="916817"/>
                  </a:cubicBezTo>
                  <a:cubicBezTo>
                    <a:pt x="1005448" y="944443"/>
                    <a:pt x="984729" y="969768"/>
                    <a:pt x="961710" y="992787"/>
                  </a:cubicBezTo>
                  <a:cubicBezTo>
                    <a:pt x="934085" y="1015806"/>
                    <a:pt x="844302" y="1027319"/>
                    <a:pt x="692363" y="1027319"/>
                  </a:cubicBezTo>
                  <a:cubicBezTo>
                    <a:pt x="540423" y="1031925"/>
                    <a:pt x="462153" y="1031925"/>
                    <a:pt x="457547" y="1027319"/>
                  </a:cubicBezTo>
                  <a:lnTo>
                    <a:pt x="457547" y="972068"/>
                  </a:lnTo>
                  <a:cubicBezTo>
                    <a:pt x="457547" y="944443"/>
                    <a:pt x="455247" y="916817"/>
                    <a:pt x="450641" y="889192"/>
                  </a:cubicBezTo>
                  <a:lnTo>
                    <a:pt x="443734" y="847754"/>
                  </a:lnTo>
                  <a:lnTo>
                    <a:pt x="443734" y="833941"/>
                  </a:lnTo>
                  <a:cubicBezTo>
                    <a:pt x="443734" y="829335"/>
                    <a:pt x="441434" y="822428"/>
                    <a:pt x="436828" y="813222"/>
                  </a:cubicBezTo>
                  <a:cubicBezTo>
                    <a:pt x="432221" y="804016"/>
                    <a:pt x="420715" y="776391"/>
                    <a:pt x="402296" y="730346"/>
                  </a:cubicBezTo>
                  <a:lnTo>
                    <a:pt x="374671" y="661283"/>
                  </a:lnTo>
                  <a:lnTo>
                    <a:pt x="374671" y="647470"/>
                  </a:lnTo>
                  <a:lnTo>
                    <a:pt x="367765" y="647470"/>
                  </a:lnTo>
                  <a:cubicBezTo>
                    <a:pt x="367765" y="642863"/>
                    <a:pt x="356252" y="622144"/>
                    <a:pt x="333233" y="585313"/>
                  </a:cubicBezTo>
                  <a:cubicBezTo>
                    <a:pt x="305607" y="548481"/>
                    <a:pt x="284888" y="525455"/>
                    <a:pt x="271076" y="516249"/>
                  </a:cubicBezTo>
                  <a:cubicBezTo>
                    <a:pt x="257263" y="502437"/>
                    <a:pt x="241150" y="488624"/>
                    <a:pt x="222731" y="474811"/>
                  </a:cubicBezTo>
                  <a:lnTo>
                    <a:pt x="195106" y="460999"/>
                  </a:lnTo>
                  <a:cubicBezTo>
                    <a:pt x="195106" y="460999"/>
                    <a:pt x="185900" y="454092"/>
                    <a:pt x="167481" y="440279"/>
                  </a:cubicBezTo>
                  <a:cubicBezTo>
                    <a:pt x="149061" y="426467"/>
                    <a:pt x="119136" y="414956"/>
                    <a:pt x="77698" y="405748"/>
                  </a:cubicBezTo>
                  <a:lnTo>
                    <a:pt x="15541" y="385029"/>
                  </a:lnTo>
                  <a:lnTo>
                    <a:pt x="8635" y="378122"/>
                  </a:lnTo>
                  <a:cubicBezTo>
                    <a:pt x="4028" y="373518"/>
                    <a:pt x="4028" y="332080"/>
                    <a:pt x="8635" y="253808"/>
                  </a:cubicBezTo>
                  <a:cubicBezTo>
                    <a:pt x="13241" y="180140"/>
                    <a:pt x="22447" y="127192"/>
                    <a:pt x="36260" y="94962"/>
                  </a:cubicBezTo>
                  <a:cubicBezTo>
                    <a:pt x="54679" y="62732"/>
                    <a:pt x="75398" y="39711"/>
                    <a:pt x="98417" y="25899"/>
                  </a:cubicBezTo>
                  <a:cubicBezTo>
                    <a:pt x="116836" y="12086"/>
                    <a:pt x="259563" y="5180"/>
                    <a:pt x="526610" y="5180"/>
                  </a:cubicBezTo>
                  <a:cubicBezTo>
                    <a:pt x="793658" y="5180"/>
                    <a:pt x="938691" y="12086"/>
                    <a:pt x="961710" y="25899"/>
                  </a:cubicBezTo>
                  <a:cubicBezTo>
                    <a:pt x="984729" y="44316"/>
                    <a:pt x="1003148" y="69639"/>
                    <a:pt x="1016961" y="101869"/>
                  </a:cubicBezTo>
                  <a:cubicBezTo>
                    <a:pt x="1030774" y="134098"/>
                    <a:pt x="1039980" y="157119"/>
                    <a:pt x="1044586" y="170932"/>
                  </a:cubicBezTo>
                  <a:cubicBezTo>
                    <a:pt x="1049193" y="189349"/>
                    <a:pt x="1051493" y="299851"/>
                    <a:pt x="1051493" y="50243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CE842EE-81F1-4997-B63E-4B1D6BAF6AD9}"/>
                </a:ext>
              </a:extLst>
            </p:cNvPr>
            <p:cNvSpPr/>
            <p:nvPr/>
          </p:nvSpPr>
          <p:spPr>
            <a:xfrm>
              <a:off x="3939909" y="2336450"/>
              <a:ext cx="400568" cy="276254"/>
            </a:xfrm>
            <a:custGeom>
              <a:avLst/>
              <a:gdLst>
                <a:gd name="connsiteX0" fmla="*/ 12086 w 400567"/>
                <a:gd name="connsiteY0" fmla="*/ 12086 h 276253"/>
                <a:gd name="connsiteX1" fmla="*/ 12086 w 400567"/>
                <a:gd name="connsiteY1" fmla="*/ 5180 h 276253"/>
                <a:gd name="connsiteX2" fmla="*/ 391935 w 400567"/>
                <a:gd name="connsiteY2" fmla="*/ 5180 h 276253"/>
                <a:gd name="connsiteX3" fmla="*/ 391935 w 400567"/>
                <a:gd name="connsiteY3" fmla="*/ 12086 h 276253"/>
                <a:gd name="connsiteX4" fmla="*/ 398841 w 400567"/>
                <a:gd name="connsiteY4" fmla="*/ 12086 h 276253"/>
                <a:gd name="connsiteX5" fmla="*/ 398841 w 400567"/>
                <a:gd name="connsiteY5" fmla="*/ 274527 h 276253"/>
                <a:gd name="connsiteX6" fmla="*/ 385029 w 400567"/>
                <a:gd name="connsiteY6" fmla="*/ 274527 h 276253"/>
                <a:gd name="connsiteX7" fmla="*/ 329778 w 400567"/>
                <a:gd name="connsiteY7" fmla="*/ 253808 h 276253"/>
                <a:gd name="connsiteX8" fmla="*/ 150213 w 400567"/>
                <a:gd name="connsiteY8" fmla="*/ 226183 h 276253"/>
                <a:gd name="connsiteX9" fmla="*/ 12086 w 400567"/>
                <a:gd name="connsiteY9" fmla="*/ 212370 h 276253"/>
                <a:gd name="connsiteX10" fmla="*/ 5180 w 400567"/>
                <a:gd name="connsiteY10" fmla="*/ 212370 h 276253"/>
                <a:gd name="connsiteX11" fmla="*/ 5180 w 400567"/>
                <a:gd name="connsiteY11" fmla="*/ 115681 h 276253"/>
                <a:gd name="connsiteX12" fmla="*/ 12086 w 400567"/>
                <a:gd name="connsiteY12" fmla="*/ 12086 h 2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567" h="276253">
                  <a:moveTo>
                    <a:pt x="12086" y="12086"/>
                  </a:moveTo>
                  <a:lnTo>
                    <a:pt x="12086" y="5180"/>
                  </a:lnTo>
                  <a:lnTo>
                    <a:pt x="391935" y="5180"/>
                  </a:lnTo>
                  <a:lnTo>
                    <a:pt x="391935" y="12086"/>
                  </a:lnTo>
                  <a:lnTo>
                    <a:pt x="398841" y="12086"/>
                  </a:lnTo>
                  <a:lnTo>
                    <a:pt x="398841" y="274527"/>
                  </a:lnTo>
                  <a:lnTo>
                    <a:pt x="385029" y="274527"/>
                  </a:lnTo>
                  <a:cubicBezTo>
                    <a:pt x="380422" y="269921"/>
                    <a:pt x="362010" y="263014"/>
                    <a:pt x="329778" y="253808"/>
                  </a:cubicBezTo>
                  <a:cubicBezTo>
                    <a:pt x="302153" y="235389"/>
                    <a:pt x="242295" y="226183"/>
                    <a:pt x="150213" y="226183"/>
                  </a:cubicBezTo>
                  <a:lnTo>
                    <a:pt x="12086" y="212370"/>
                  </a:lnTo>
                  <a:lnTo>
                    <a:pt x="5180" y="212370"/>
                  </a:lnTo>
                  <a:lnTo>
                    <a:pt x="5180" y="115681"/>
                  </a:lnTo>
                  <a:lnTo>
                    <a:pt x="12086" y="12086"/>
                  </a:lnTo>
                  <a:close/>
                </a:path>
              </a:pathLst>
            </a:custGeom>
            <a:solidFill>
              <a:srgbClr val="FBFCFC"/>
            </a:solidFill>
            <a:ln w="9525" cap="flat">
              <a:solidFill>
                <a:srgbClr val="FBFCF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F826F5D-9E04-4517-B102-4BA7FC4A1329}"/>
                </a:ext>
              </a:extLst>
            </p:cNvPr>
            <p:cNvSpPr/>
            <p:nvPr/>
          </p:nvSpPr>
          <p:spPr>
            <a:xfrm>
              <a:off x="2855613" y="3721171"/>
              <a:ext cx="517976" cy="511069"/>
            </a:xfrm>
            <a:custGeom>
              <a:avLst/>
              <a:gdLst>
                <a:gd name="connsiteX0" fmla="*/ 18992 w 517975"/>
                <a:gd name="connsiteY0" fmla="*/ 8635 h 511069"/>
                <a:gd name="connsiteX1" fmla="*/ 267621 w 517975"/>
                <a:gd name="connsiteY1" fmla="*/ 8635 h 511069"/>
                <a:gd name="connsiteX2" fmla="*/ 509343 w 517975"/>
                <a:gd name="connsiteY2" fmla="*/ 29354 h 511069"/>
                <a:gd name="connsiteX3" fmla="*/ 516249 w 517975"/>
                <a:gd name="connsiteY3" fmla="*/ 264169 h 511069"/>
                <a:gd name="connsiteX4" fmla="*/ 495530 w 517975"/>
                <a:gd name="connsiteY4" fmla="*/ 498985 h 511069"/>
                <a:gd name="connsiteX5" fmla="*/ 253808 w 517975"/>
                <a:gd name="connsiteY5" fmla="*/ 505891 h 511069"/>
                <a:gd name="connsiteX6" fmla="*/ 12086 w 517975"/>
                <a:gd name="connsiteY6" fmla="*/ 485172 h 511069"/>
                <a:gd name="connsiteX7" fmla="*/ 5180 w 517975"/>
                <a:gd name="connsiteY7" fmla="*/ 250357 h 511069"/>
                <a:gd name="connsiteX8" fmla="*/ 12086 w 517975"/>
                <a:gd name="connsiteY8" fmla="*/ 22447 h 511069"/>
                <a:gd name="connsiteX9" fmla="*/ 18992 w 517975"/>
                <a:gd name="connsiteY9" fmla="*/ 8635 h 51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975" h="511069">
                  <a:moveTo>
                    <a:pt x="18992" y="8635"/>
                  </a:moveTo>
                  <a:cubicBezTo>
                    <a:pt x="28199" y="4028"/>
                    <a:pt x="111075" y="4028"/>
                    <a:pt x="267621" y="8635"/>
                  </a:cubicBezTo>
                  <a:cubicBezTo>
                    <a:pt x="419560" y="13241"/>
                    <a:pt x="500137" y="20147"/>
                    <a:pt x="509343" y="29354"/>
                  </a:cubicBezTo>
                  <a:cubicBezTo>
                    <a:pt x="513949" y="38560"/>
                    <a:pt x="516249" y="116836"/>
                    <a:pt x="516249" y="264169"/>
                  </a:cubicBezTo>
                  <a:cubicBezTo>
                    <a:pt x="516249" y="411502"/>
                    <a:pt x="509343" y="489779"/>
                    <a:pt x="495530" y="498985"/>
                  </a:cubicBezTo>
                  <a:cubicBezTo>
                    <a:pt x="486324" y="508191"/>
                    <a:pt x="405748" y="510498"/>
                    <a:pt x="253808" y="505891"/>
                  </a:cubicBezTo>
                  <a:cubicBezTo>
                    <a:pt x="101869" y="501285"/>
                    <a:pt x="21292" y="494379"/>
                    <a:pt x="12086" y="485172"/>
                  </a:cubicBezTo>
                  <a:cubicBezTo>
                    <a:pt x="7480" y="475966"/>
                    <a:pt x="5180" y="397690"/>
                    <a:pt x="5180" y="250357"/>
                  </a:cubicBezTo>
                  <a:cubicBezTo>
                    <a:pt x="5180" y="103024"/>
                    <a:pt x="7480" y="27054"/>
                    <a:pt x="12086" y="22447"/>
                  </a:cubicBezTo>
                  <a:cubicBezTo>
                    <a:pt x="12086" y="17841"/>
                    <a:pt x="14386" y="13241"/>
                    <a:pt x="18992" y="863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C43A11E-6E11-4DA3-90B5-2DC7F163F0F8}"/>
                </a:ext>
              </a:extLst>
            </p:cNvPr>
            <p:cNvSpPr/>
            <p:nvPr/>
          </p:nvSpPr>
          <p:spPr>
            <a:xfrm>
              <a:off x="189765" y="2488390"/>
              <a:ext cx="1111921" cy="1063577"/>
            </a:xfrm>
            <a:custGeom>
              <a:avLst/>
              <a:gdLst>
                <a:gd name="connsiteX0" fmla="*/ 350497 w 1111921"/>
                <a:gd name="connsiteY0" fmla="*/ 12086 h 1063577"/>
                <a:gd name="connsiteX1" fmla="*/ 571500 w 1111921"/>
                <a:gd name="connsiteY1" fmla="*/ 5180 h 1063577"/>
                <a:gd name="connsiteX2" fmla="*/ 619844 w 1111921"/>
                <a:gd name="connsiteY2" fmla="*/ 5180 h 1063577"/>
                <a:gd name="connsiteX3" fmla="*/ 751065 w 1111921"/>
                <a:gd name="connsiteY3" fmla="*/ 12086 h 1063577"/>
                <a:gd name="connsiteX4" fmla="*/ 916817 w 1111921"/>
                <a:gd name="connsiteY4" fmla="*/ 46618 h 1063577"/>
                <a:gd name="connsiteX5" fmla="*/ 985881 w 1111921"/>
                <a:gd name="connsiteY5" fmla="*/ 108775 h 1063577"/>
                <a:gd name="connsiteX6" fmla="*/ 1020412 w 1111921"/>
                <a:gd name="connsiteY6" fmla="*/ 184745 h 1063577"/>
                <a:gd name="connsiteX7" fmla="*/ 1034225 w 1111921"/>
                <a:gd name="connsiteY7" fmla="*/ 295246 h 1063577"/>
                <a:gd name="connsiteX8" fmla="*/ 1041131 w 1111921"/>
                <a:gd name="connsiteY8" fmla="*/ 364310 h 1063577"/>
                <a:gd name="connsiteX9" fmla="*/ 1041131 w 1111921"/>
                <a:gd name="connsiteY9" fmla="*/ 385029 h 1063577"/>
                <a:gd name="connsiteX10" fmla="*/ 1034225 w 1111921"/>
                <a:gd name="connsiteY10" fmla="*/ 385029 h 1063577"/>
                <a:gd name="connsiteX11" fmla="*/ 1034225 w 1111921"/>
                <a:gd name="connsiteY11" fmla="*/ 391935 h 1063577"/>
                <a:gd name="connsiteX12" fmla="*/ 1041131 w 1111921"/>
                <a:gd name="connsiteY12" fmla="*/ 391935 h 1063577"/>
                <a:gd name="connsiteX13" fmla="*/ 1041131 w 1111921"/>
                <a:gd name="connsiteY13" fmla="*/ 412654 h 1063577"/>
                <a:gd name="connsiteX14" fmla="*/ 1110195 w 1111921"/>
                <a:gd name="connsiteY14" fmla="*/ 412654 h 1063577"/>
                <a:gd name="connsiteX15" fmla="*/ 1110195 w 1111921"/>
                <a:gd name="connsiteY15" fmla="*/ 419560 h 1063577"/>
                <a:gd name="connsiteX16" fmla="*/ 1034225 w 1111921"/>
                <a:gd name="connsiteY16" fmla="*/ 419560 h 1063577"/>
                <a:gd name="connsiteX17" fmla="*/ 1034225 w 1111921"/>
                <a:gd name="connsiteY17" fmla="*/ 633657 h 1063577"/>
                <a:gd name="connsiteX18" fmla="*/ 1027319 w 1111921"/>
                <a:gd name="connsiteY18" fmla="*/ 868473 h 1063577"/>
                <a:gd name="connsiteX19" fmla="*/ 999693 w 1111921"/>
                <a:gd name="connsiteY19" fmla="*/ 944443 h 1063577"/>
                <a:gd name="connsiteX20" fmla="*/ 923724 w 1111921"/>
                <a:gd name="connsiteY20" fmla="*/ 1027319 h 1063577"/>
                <a:gd name="connsiteX21" fmla="*/ 530062 w 1111921"/>
                <a:gd name="connsiteY21" fmla="*/ 1061851 h 1063577"/>
                <a:gd name="connsiteX22" fmla="*/ 136400 w 1111921"/>
                <a:gd name="connsiteY22" fmla="*/ 1054944 h 1063577"/>
                <a:gd name="connsiteX23" fmla="*/ 74243 w 1111921"/>
                <a:gd name="connsiteY23" fmla="*/ 1020412 h 1063577"/>
                <a:gd name="connsiteX24" fmla="*/ 25899 w 1111921"/>
                <a:gd name="connsiteY24" fmla="*/ 958255 h 1063577"/>
                <a:gd name="connsiteX25" fmla="*/ 5180 w 1111921"/>
                <a:gd name="connsiteY25" fmla="*/ 536968 h 1063577"/>
                <a:gd name="connsiteX26" fmla="*/ 32805 w 1111921"/>
                <a:gd name="connsiteY26" fmla="*/ 108775 h 1063577"/>
                <a:gd name="connsiteX27" fmla="*/ 94962 w 1111921"/>
                <a:gd name="connsiteY27" fmla="*/ 46618 h 1063577"/>
                <a:gd name="connsiteX28" fmla="*/ 350497 w 1111921"/>
                <a:gd name="connsiteY28" fmla="*/ 12086 h 1063577"/>
                <a:gd name="connsiteX29" fmla="*/ 378122 w 1111921"/>
                <a:gd name="connsiteY29" fmla="*/ 198557 h 1063577"/>
                <a:gd name="connsiteX30" fmla="*/ 578406 w 1111921"/>
                <a:gd name="connsiteY30" fmla="*/ 198557 h 1063577"/>
                <a:gd name="connsiteX31" fmla="*/ 599125 w 1111921"/>
                <a:gd name="connsiteY31" fmla="*/ 191651 h 1063577"/>
                <a:gd name="connsiteX32" fmla="*/ 626751 w 1111921"/>
                <a:gd name="connsiteY32" fmla="*/ 198557 h 1063577"/>
                <a:gd name="connsiteX33" fmla="*/ 633657 w 1111921"/>
                <a:gd name="connsiteY33" fmla="*/ 212370 h 1063577"/>
                <a:gd name="connsiteX34" fmla="*/ 633657 w 1111921"/>
                <a:gd name="connsiteY34" fmla="*/ 191651 h 1063577"/>
                <a:gd name="connsiteX35" fmla="*/ 737252 w 1111921"/>
                <a:gd name="connsiteY35" fmla="*/ 198557 h 1063577"/>
                <a:gd name="connsiteX36" fmla="*/ 847754 w 1111921"/>
                <a:gd name="connsiteY36" fmla="*/ 219276 h 1063577"/>
                <a:gd name="connsiteX37" fmla="*/ 861566 w 1111921"/>
                <a:gd name="connsiteY37" fmla="*/ 295246 h 1063577"/>
                <a:gd name="connsiteX38" fmla="*/ 861566 w 1111921"/>
                <a:gd name="connsiteY38" fmla="*/ 412654 h 1063577"/>
                <a:gd name="connsiteX39" fmla="*/ 827035 w 1111921"/>
                <a:gd name="connsiteY39" fmla="*/ 412654 h 1063577"/>
                <a:gd name="connsiteX40" fmla="*/ 847754 w 1111921"/>
                <a:gd name="connsiteY40" fmla="*/ 419560 h 1063577"/>
                <a:gd name="connsiteX41" fmla="*/ 861566 w 1111921"/>
                <a:gd name="connsiteY41" fmla="*/ 626751 h 1063577"/>
                <a:gd name="connsiteX42" fmla="*/ 847754 w 1111921"/>
                <a:gd name="connsiteY42" fmla="*/ 861566 h 1063577"/>
                <a:gd name="connsiteX43" fmla="*/ 516249 w 1111921"/>
                <a:gd name="connsiteY43" fmla="*/ 882286 h 1063577"/>
                <a:gd name="connsiteX44" fmla="*/ 177838 w 1111921"/>
                <a:gd name="connsiteY44" fmla="*/ 868473 h 1063577"/>
                <a:gd name="connsiteX45" fmla="*/ 157119 w 1111921"/>
                <a:gd name="connsiteY45" fmla="*/ 550781 h 1063577"/>
                <a:gd name="connsiteX46" fmla="*/ 164026 w 1111921"/>
                <a:gd name="connsiteY46" fmla="*/ 226183 h 1063577"/>
                <a:gd name="connsiteX47" fmla="*/ 378122 w 1111921"/>
                <a:gd name="connsiteY47" fmla="*/ 198557 h 10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1921" h="1063577">
                  <a:moveTo>
                    <a:pt x="350497" y="12086"/>
                  </a:moveTo>
                  <a:lnTo>
                    <a:pt x="571500" y="5180"/>
                  </a:lnTo>
                  <a:lnTo>
                    <a:pt x="619844" y="5180"/>
                  </a:lnTo>
                  <a:lnTo>
                    <a:pt x="751065" y="12086"/>
                  </a:lnTo>
                  <a:cubicBezTo>
                    <a:pt x="838548" y="16693"/>
                    <a:pt x="893798" y="28199"/>
                    <a:pt x="916817" y="46618"/>
                  </a:cubicBezTo>
                  <a:cubicBezTo>
                    <a:pt x="944443" y="65037"/>
                    <a:pt x="967461" y="85756"/>
                    <a:pt x="985881" y="108775"/>
                  </a:cubicBezTo>
                  <a:cubicBezTo>
                    <a:pt x="1004300" y="136400"/>
                    <a:pt x="1015806" y="161726"/>
                    <a:pt x="1020412" y="184745"/>
                  </a:cubicBezTo>
                  <a:cubicBezTo>
                    <a:pt x="1025019" y="212370"/>
                    <a:pt x="1029618" y="249202"/>
                    <a:pt x="1034225" y="295246"/>
                  </a:cubicBezTo>
                  <a:cubicBezTo>
                    <a:pt x="1038832" y="336684"/>
                    <a:pt x="1041131" y="359703"/>
                    <a:pt x="1041131" y="364310"/>
                  </a:cubicBezTo>
                  <a:lnTo>
                    <a:pt x="1041131" y="385029"/>
                  </a:lnTo>
                  <a:lnTo>
                    <a:pt x="1034225" y="385029"/>
                  </a:lnTo>
                  <a:lnTo>
                    <a:pt x="1034225" y="391935"/>
                  </a:lnTo>
                  <a:lnTo>
                    <a:pt x="1041131" y="391935"/>
                  </a:lnTo>
                  <a:lnTo>
                    <a:pt x="1041131" y="412654"/>
                  </a:lnTo>
                  <a:lnTo>
                    <a:pt x="1110195" y="412654"/>
                  </a:lnTo>
                  <a:lnTo>
                    <a:pt x="1110195" y="419560"/>
                  </a:lnTo>
                  <a:lnTo>
                    <a:pt x="1034225" y="419560"/>
                  </a:lnTo>
                  <a:lnTo>
                    <a:pt x="1034225" y="633657"/>
                  </a:lnTo>
                  <a:cubicBezTo>
                    <a:pt x="1029618" y="776390"/>
                    <a:pt x="1027319" y="854660"/>
                    <a:pt x="1027319" y="868473"/>
                  </a:cubicBezTo>
                  <a:cubicBezTo>
                    <a:pt x="1027319" y="882286"/>
                    <a:pt x="1018113" y="907611"/>
                    <a:pt x="999693" y="944443"/>
                  </a:cubicBezTo>
                  <a:cubicBezTo>
                    <a:pt x="981274" y="981274"/>
                    <a:pt x="955955" y="1008900"/>
                    <a:pt x="923724" y="1027319"/>
                  </a:cubicBezTo>
                  <a:cubicBezTo>
                    <a:pt x="896098" y="1045738"/>
                    <a:pt x="764878" y="1057244"/>
                    <a:pt x="530062" y="1061851"/>
                  </a:cubicBezTo>
                  <a:cubicBezTo>
                    <a:pt x="290642" y="1066457"/>
                    <a:pt x="159421" y="1064150"/>
                    <a:pt x="136400" y="1054944"/>
                  </a:cubicBezTo>
                  <a:cubicBezTo>
                    <a:pt x="113379" y="1045738"/>
                    <a:pt x="92660" y="1034225"/>
                    <a:pt x="74243" y="1020412"/>
                  </a:cubicBezTo>
                  <a:cubicBezTo>
                    <a:pt x="55826" y="1006600"/>
                    <a:pt x="39711" y="985881"/>
                    <a:pt x="25899" y="958255"/>
                  </a:cubicBezTo>
                  <a:cubicBezTo>
                    <a:pt x="12086" y="935236"/>
                    <a:pt x="5180" y="794803"/>
                    <a:pt x="5180" y="536968"/>
                  </a:cubicBezTo>
                  <a:cubicBezTo>
                    <a:pt x="5180" y="279134"/>
                    <a:pt x="14388" y="136400"/>
                    <a:pt x="32805" y="108775"/>
                  </a:cubicBezTo>
                  <a:cubicBezTo>
                    <a:pt x="51222" y="81150"/>
                    <a:pt x="71941" y="60431"/>
                    <a:pt x="94962" y="46618"/>
                  </a:cubicBezTo>
                  <a:cubicBezTo>
                    <a:pt x="117983" y="28199"/>
                    <a:pt x="203162" y="16693"/>
                    <a:pt x="350497" y="12086"/>
                  </a:cubicBezTo>
                  <a:close/>
                  <a:moveTo>
                    <a:pt x="378122" y="198557"/>
                  </a:moveTo>
                  <a:lnTo>
                    <a:pt x="578406" y="198557"/>
                  </a:lnTo>
                  <a:lnTo>
                    <a:pt x="599125" y="191651"/>
                  </a:lnTo>
                  <a:cubicBezTo>
                    <a:pt x="617543" y="191651"/>
                    <a:pt x="626751" y="193951"/>
                    <a:pt x="626751" y="198557"/>
                  </a:cubicBezTo>
                  <a:cubicBezTo>
                    <a:pt x="626751" y="207764"/>
                    <a:pt x="629051" y="212370"/>
                    <a:pt x="633657" y="212370"/>
                  </a:cubicBezTo>
                  <a:lnTo>
                    <a:pt x="633657" y="191651"/>
                  </a:lnTo>
                  <a:lnTo>
                    <a:pt x="737252" y="198557"/>
                  </a:lnTo>
                  <a:cubicBezTo>
                    <a:pt x="806316" y="198557"/>
                    <a:pt x="843147" y="205464"/>
                    <a:pt x="847754" y="219276"/>
                  </a:cubicBezTo>
                  <a:cubicBezTo>
                    <a:pt x="856960" y="228483"/>
                    <a:pt x="861566" y="253808"/>
                    <a:pt x="861566" y="295246"/>
                  </a:cubicBezTo>
                  <a:lnTo>
                    <a:pt x="861566" y="412654"/>
                  </a:lnTo>
                  <a:lnTo>
                    <a:pt x="827035" y="412654"/>
                  </a:lnTo>
                  <a:cubicBezTo>
                    <a:pt x="827035" y="417261"/>
                    <a:pt x="833941" y="419560"/>
                    <a:pt x="847754" y="419560"/>
                  </a:cubicBezTo>
                  <a:cubicBezTo>
                    <a:pt x="856960" y="419560"/>
                    <a:pt x="861566" y="488624"/>
                    <a:pt x="861566" y="626751"/>
                  </a:cubicBezTo>
                  <a:cubicBezTo>
                    <a:pt x="861566" y="769484"/>
                    <a:pt x="856960" y="847754"/>
                    <a:pt x="847754" y="861566"/>
                  </a:cubicBezTo>
                  <a:cubicBezTo>
                    <a:pt x="838548" y="870773"/>
                    <a:pt x="728046" y="877679"/>
                    <a:pt x="516249" y="882286"/>
                  </a:cubicBezTo>
                  <a:cubicBezTo>
                    <a:pt x="299851" y="886892"/>
                    <a:pt x="187047" y="882286"/>
                    <a:pt x="177838" y="868473"/>
                  </a:cubicBezTo>
                  <a:cubicBezTo>
                    <a:pt x="164026" y="854660"/>
                    <a:pt x="157119" y="748765"/>
                    <a:pt x="157119" y="550781"/>
                  </a:cubicBezTo>
                  <a:cubicBezTo>
                    <a:pt x="157119" y="352797"/>
                    <a:pt x="159421" y="244602"/>
                    <a:pt x="164026" y="226183"/>
                  </a:cubicBezTo>
                  <a:cubicBezTo>
                    <a:pt x="168630" y="207764"/>
                    <a:pt x="239995" y="198557"/>
                    <a:pt x="378122" y="1985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02A21B2-357B-4AA8-B4A5-6902CF538E62}"/>
                </a:ext>
              </a:extLst>
            </p:cNvPr>
            <p:cNvSpPr/>
            <p:nvPr/>
          </p:nvSpPr>
          <p:spPr>
            <a:xfrm>
              <a:off x="4098755" y="1072589"/>
              <a:ext cx="117408" cy="193378"/>
            </a:xfrm>
            <a:custGeom>
              <a:avLst/>
              <a:gdLst>
                <a:gd name="connsiteX0" fmla="*/ 12086 w 117407"/>
                <a:gd name="connsiteY0" fmla="*/ 12086 h 193377"/>
                <a:gd name="connsiteX1" fmla="*/ 18992 w 117407"/>
                <a:gd name="connsiteY1" fmla="*/ 12086 h 193377"/>
                <a:gd name="connsiteX2" fmla="*/ 18992 w 117407"/>
                <a:gd name="connsiteY2" fmla="*/ 5180 h 193377"/>
                <a:gd name="connsiteX3" fmla="*/ 25899 w 117407"/>
                <a:gd name="connsiteY3" fmla="*/ 5180 h 193377"/>
                <a:gd name="connsiteX4" fmla="*/ 25899 w 117407"/>
                <a:gd name="connsiteY4" fmla="*/ 12086 h 193377"/>
                <a:gd name="connsiteX5" fmla="*/ 39711 w 117407"/>
                <a:gd name="connsiteY5" fmla="*/ 12086 h 193377"/>
                <a:gd name="connsiteX6" fmla="*/ 39711 w 117407"/>
                <a:gd name="connsiteY6" fmla="*/ 18992 h 193377"/>
                <a:gd name="connsiteX7" fmla="*/ 46618 w 117407"/>
                <a:gd name="connsiteY7" fmla="*/ 18992 h 193377"/>
                <a:gd name="connsiteX8" fmla="*/ 46618 w 117407"/>
                <a:gd name="connsiteY8" fmla="*/ 5180 h 193377"/>
                <a:gd name="connsiteX9" fmla="*/ 74243 w 117407"/>
                <a:gd name="connsiteY9" fmla="*/ 74243 h 193377"/>
                <a:gd name="connsiteX10" fmla="*/ 108775 w 117407"/>
                <a:gd name="connsiteY10" fmla="*/ 157119 h 193377"/>
                <a:gd name="connsiteX11" fmla="*/ 115681 w 117407"/>
                <a:gd name="connsiteY11" fmla="*/ 177838 h 193377"/>
                <a:gd name="connsiteX12" fmla="*/ 115681 w 117407"/>
                <a:gd name="connsiteY12" fmla="*/ 191651 h 193377"/>
                <a:gd name="connsiteX13" fmla="*/ 101869 w 117407"/>
                <a:gd name="connsiteY13" fmla="*/ 191651 h 193377"/>
                <a:gd name="connsiteX14" fmla="*/ 88056 w 117407"/>
                <a:gd name="connsiteY14" fmla="*/ 177838 h 193377"/>
                <a:gd name="connsiteX15" fmla="*/ 74243 w 117407"/>
                <a:gd name="connsiteY15" fmla="*/ 184745 h 193377"/>
                <a:gd name="connsiteX16" fmla="*/ 67337 w 117407"/>
                <a:gd name="connsiteY16" fmla="*/ 191651 h 193377"/>
                <a:gd name="connsiteX17" fmla="*/ 32805 w 117407"/>
                <a:gd name="connsiteY17" fmla="*/ 101869 h 193377"/>
                <a:gd name="connsiteX18" fmla="*/ 5180 w 117407"/>
                <a:gd name="connsiteY18" fmla="*/ 12086 h 193377"/>
                <a:gd name="connsiteX19" fmla="*/ 12086 w 117407"/>
                <a:gd name="connsiteY19" fmla="*/ 12086 h 19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407" h="193377">
                  <a:moveTo>
                    <a:pt x="12086" y="12086"/>
                  </a:moveTo>
                  <a:lnTo>
                    <a:pt x="18992" y="12086"/>
                  </a:lnTo>
                  <a:lnTo>
                    <a:pt x="18992" y="5180"/>
                  </a:lnTo>
                  <a:lnTo>
                    <a:pt x="25899" y="5180"/>
                  </a:lnTo>
                  <a:lnTo>
                    <a:pt x="25899" y="12086"/>
                  </a:lnTo>
                  <a:lnTo>
                    <a:pt x="39711" y="12086"/>
                  </a:lnTo>
                  <a:lnTo>
                    <a:pt x="39711" y="18992"/>
                  </a:lnTo>
                  <a:lnTo>
                    <a:pt x="46618" y="18992"/>
                  </a:lnTo>
                  <a:lnTo>
                    <a:pt x="46618" y="5180"/>
                  </a:lnTo>
                  <a:lnTo>
                    <a:pt x="74243" y="74243"/>
                  </a:lnTo>
                  <a:cubicBezTo>
                    <a:pt x="92662" y="120288"/>
                    <a:pt x="104168" y="147913"/>
                    <a:pt x="108775" y="157119"/>
                  </a:cubicBezTo>
                  <a:cubicBezTo>
                    <a:pt x="113381" y="166325"/>
                    <a:pt x="115681" y="173232"/>
                    <a:pt x="115681" y="177838"/>
                  </a:cubicBezTo>
                  <a:lnTo>
                    <a:pt x="115681" y="191651"/>
                  </a:lnTo>
                  <a:lnTo>
                    <a:pt x="101869" y="191651"/>
                  </a:lnTo>
                  <a:cubicBezTo>
                    <a:pt x="97262" y="191651"/>
                    <a:pt x="92662" y="187044"/>
                    <a:pt x="88056" y="177838"/>
                  </a:cubicBezTo>
                  <a:cubicBezTo>
                    <a:pt x="83449" y="177838"/>
                    <a:pt x="78850" y="180138"/>
                    <a:pt x="74243" y="184745"/>
                  </a:cubicBezTo>
                  <a:lnTo>
                    <a:pt x="67337" y="191651"/>
                  </a:lnTo>
                  <a:cubicBezTo>
                    <a:pt x="62730" y="191651"/>
                    <a:pt x="51224" y="161726"/>
                    <a:pt x="32805" y="101869"/>
                  </a:cubicBezTo>
                  <a:lnTo>
                    <a:pt x="5180" y="12086"/>
                  </a:lnTo>
                  <a:lnTo>
                    <a:pt x="12086" y="12086"/>
                  </a:lnTo>
                  <a:close/>
                </a:path>
              </a:pathLst>
            </a:custGeom>
            <a:solidFill>
              <a:srgbClr val="212121"/>
            </a:solidFill>
            <a:ln w="9525" cap="flat">
              <a:solidFill>
                <a:srgbClr val="2121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D2D1AE3-9059-4972-9BE7-9085E5D183D7}"/>
                </a:ext>
              </a:extLst>
            </p:cNvPr>
            <p:cNvSpPr/>
            <p:nvPr/>
          </p:nvSpPr>
          <p:spPr>
            <a:xfrm>
              <a:off x="756085" y="1590565"/>
              <a:ext cx="1194798" cy="1312205"/>
            </a:xfrm>
            <a:custGeom>
              <a:avLst/>
              <a:gdLst>
                <a:gd name="connsiteX0" fmla="*/ 751065 w 1194797"/>
                <a:gd name="connsiteY0" fmla="*/ 1310479 h 1312205"/>
                <a:gd name="connsiteX1" fmla="*/ 474811 w 1194797"/>
                <a:gd name="connsiteY1" fmla="*/ 1310479 h 1312205"/>
                <a:gd name="connsiteX2" fmla="*/ 474811 w 1194797"/>
                <a:gd name="connsiteY2" fmla="*/ 1289760 h 1312205"/>
                <a:gd name="connsiteX3" fmla="*/ 467905 w 1194797"/>
                <a:gd name="connsiteY3" fmla="*/ 1289760 h 1312205"/>
                <a:gd name="connsiteX4" fmla="*/ 467905 w 1194797"/>
                <a:gd name="connsiteY4" fmla="*/ 1282854 h 1312205"/>
                <a:gd name="connsiteX5" fmla="*/ 474811 w 1194797"/>
                <a:gd name="connsiteY5" fmla="*/ 1282854 h 1312205"/>
                <a:gd name="connsiteX6" fmla="*/ 474811 w 1194797"/>
                <a:gd name="connsiteY6" fmla="*/ 1262135 h 1312205"/>
                <a:gd name="connsiteX7" fmla="*/ 716533 w 1194797"/>
                <a:gd name="connsiteY7" fmla="*/ 1262135 h 1312205"/>
                <a:gd name="connsiteX8" fmla="*/ 972068 w 1194797"/>
                <a:gd name="connsiteY8" fmla="*/ 1248322 h 1312205"/>
                <a:gd name="connsiteX9" fmla="*/ 1027319 w 1194797"/>
                <a:gd name="connsiteY9" fmla="*/ 1213790 h 1312205"/>
                <a:gd name="connsiteX10" fmla="*/ 1075663 w 1194797"/>
                <a:gd name="connsiteY10" fmla="*/ 1137820 h 1312205"/>
                <a:gd name="connsiteX11" fmla="*/ 1096382 w 1194797"/>
                <a:gd name="connsiteY11" fmla="*/ 764878 h 1312205"/>
                <a:gd name="connsiteX12" fmla="*/ 1089476 w 1194797"/>
                <a:gd name="connsiteY12" fmla="*/ 385029 h 1312205"/>
                <a:gd name="connsiteX13" fmla="*/ 985881 w 1194797"/>
                <a:gd name="connsiteY13" fmla="*/ 329778 h 1312205"/>
                <a:gd name="connsiteX14" fmla="*/ 882285 w 1194797"/>
                <a:gd name="connsiteY14" fmla="*/ 315965 h 1312205"/>
                <a:gd name="connsiteX15" fmla="*/ 868473 w 1194797"/>
                <a:gd name="connsiteY15" fmla="*/ 267621 h 1312205"/>
                <a:gd name="connsiteX16" fmla="*/ 861566 w 1194797"/>
                <a:gd name="connsiteY16" fmla="*/ 219276 h 1312205"/>
                <a:gd name="connsiteX17" fmla="*/ 516249 w 1194797"/>
                <a:gd name="connsiteY17" fmla="*/ 226183 h 1312205"/>
                <a:gd name="connsiteX18" fmla="*/ 150213 w 1194797"/>
                <a:gd name="connsiteY18" fmla="*/ 246902 h 1312205"/>
                <a:gd name="connsiteX19" fmla="*/ 94962 w 1194797"/>
                <a:gd name="connsiteY19" fmla="*/ 309059 h 1312205"/>
                <a:gd name="connsiteX20" fmla="*/ 60431 w 1194797"/>
                <a:gd name="connsiteY20" fmla="*/ 371216 h 1312205"/>
                <a:gd name="connsiteX21" fmla="*/ 53524 w 1194797"/>
                <a:gd name="connsiteY21" fmla="*/ 654376 h 1312205"/>
                <a:gd name="connsiteX22" fmla="*/ 53524 w 1194797"/>
                <a:gd name="connsiteY22" fmla="*/ 903005 h 1312205"/>
                <a:gd name="connsiteX23" fmla="*/ 5180 w 1194797"/>
                <a:gd name="connsiteY23" fmla="*/ 903005 h 1312205"/>
                <a:gd name="connsiteX24" fmla="*/ 5180 w 1194797"/>
                <a:gd name="connsiteY24" fmla="*/ 654376 h 1312205"/>
                <a:gd name="connsiteX25" fmla="*/ 18992 w 1194797"/>
                <a:gd name="connsiteY25" fmla="*/ 364310 h 1312205"/>
                <a:gd name="connsiteX26" fmla="*/ 67337 w 1194797"/>
                <a:gd name="connsiteY26" fmla="*/ 274527 h 1312205"/>
                <a:gd name="connsiteX27" fmla="*/ 129494 w 1194797"/>
                <a:gd name="connsiteY27" fmla="*/ 205464 h 1312205"/>
                <a:gd name="connsiteX28" fmla="*/ 516249 w 1194797"/>
                <a:gd name="connsiteY28" fmla="*/ 177838 h 1312205"/>
                <a:gd name="connsiteX29" fmla="*/ 861566 w 1194797"/>
                <a:gd name="connsiteY29" fmla="*/ 170932 h 1312205"/>
                <a:gd name="connsiteX30" fmla="*/ 868473 w 1194797"/>
                <a:gd name="connsiteY30" fmla="*/ 88056 h 1312205"/>
                <a:gd name="connsiteX31" fmla="*/ 882285 w 1194797"/>
                <a:gd name="connsiteY31" fmla="*/ 5180 h 1312205"/>
                <a:gd name="connsiteX32" fmla="*/ 1041131 w 1194797"/>
                <a:gd name="connsiteY32" fmla="*/ 5180 h 1312205"/>
                <a:gd name="connsiteX33" fmla="*/ 1193071 w 1194797"/>
                <a:gd name="connsiteY33" fmla="*/ 12086 h 1312205"/>
                <a:gd name="connsiteX34" fmla="*/ 1193071 w 1194797"/>
                <a:gd name="connsiteY34" fmla="*/ 170932 h 1312205"/>
                <a:gd name="connsiteX35" fmla="*/ 1158539 w 1194797"/>
                <a:gd name="connsiteY35" fmla="*/ 329778 h 1312205"/>
                <a:gd name="connsiteX36" fmla="*/ 1130914 w 1194797"/>
                <a:gd name="connsiteY36" fmla="*/ 364310 h 1312205"/>
                <a:gd name="connsiteX37" fmla="*/ 1137820 w 1194797"/>
                <a:gd name="connsiteY37" fmla="*/ 751065 h 1312205"/>
                <a:gd name="connsiteX38" fmla="*/ 1110195 w 1194797"/>
                <a:gd name="connsiteY38" fmla="*/ 1172352 h 1312205"/>
                <a:gd name="connsiteX39" fmla="*/ 1048038 w 1194797"/>
                <a:gd name="connsiteY39" fmla="*/ 1255228 h 1312205"/>
                <a:gd name="connsiteX40" fmla="*/ 985881 w 1194797"/>
                <a:gd name="connsiteY40" fmla="*/ 1296666 h 1312205"/>
                <a:gd name="connsiteX41" fmla="*/ 751065 w 1194797"/>
                <a:gd name="connsiteY41" fmla="*/ 1310479 h 131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4797" h="1312205">
                  <a:moveTo>
                    <a:pt x="751065" y="1310479"/>
                  </a:moveTo>
                  <a:lnTo>
                    <a:pt x="474811" y="1310479"/>
                  </a:lnTo>
                  <a:lnTo>
                    <a:pt x="474811" y="1289760"/>
                  </a:lnTo>
                  <a:lnTo>
                    <a:pt x="467905" y="1289760"/>
                  </a:lnTo>
                  <a:lnTo>
                    <a:pt x="467905" y="1282854"/>
                  </a:lnTo>
                  <a:lnTo>
                    <a:pt x="474811" y="1282854"/>
                  </a:lnTo>
                  <a:lnTo>
                    <a:pt x="474811" y="1262135"/>
                  </a:lnTo>
                  <a:lnTo>
                    <a:pt x="716533" y="1262135"/>
                  </a:lnTo>
                  <a:cubicBezTo>
                    <a:pt x="877679" y="1262135"/>
                    <a:pt x="962862" y="1257528"/>
                    <a:pt x="972068" y="1248322"/>
                  </a:cubicBezTo>
                  <a:cubicBezTo>
                    <a:pt x="985881" y="1248322"/>
                    <a:pt x="1004300" y="1236809"/>
                    <a:pt x="1027319" y="1213790"/>
                  </a:cubicBezTo>
                  <a:cubicBezTo>
                    <a:pt x="1045738" y="1190771"/>
                    <a:pt x="1061850" y="1165446"/>
                    <a:pt x="1075663" y="1137820"/>
                  </a:cubicBezTo>
                  <a:cubicBezTo>
                    <a:pt x="1089476" y="1110195"/>
                    <a:pt x="1096382" y="985881"/>
                    <a:pt x="1096382" y="764878"/>
                  </a:cubicBezTo>
                  <a:cubicBezTo>
                    <a:pt x="1096382" y="548481"/>
                    <a:pt x="1094082" y="421860"/>
                    <a:pt x="1089476" y="385029"/>
                  </a:cubicBezTo>
                  <a:cubicBezTo>
                    <a:pt x="1080270" y="348197"/>
                    <a:pt x="1045738" y="329778"/>
                    <a:pt x="985881" y="329778"/>
                  </a:cubicBezTo>
                  <a:cubicBezTo>
                    <a:pt x="921424" y="325171"/>
                    <a:pt x="886892" y="320572"/>
                    <a:pt x="882285" y="315965"/>
                  </a:cubicBezTo>
                  <a:cubicBezTo>
                    <a:pt x="877679" y="311359"/>
                    <a:pt x="873079" y="295246"/>
                    <a:pt x="868473" y="267621"/>
                  </a:cubicBezTo>
                  <a:lnTo>
                    <a:pt x="861566" y="219276"/>
                  </a:lnTo>
                  <a:lnTo>
                    <a:pt x="516249" y="226183"/>
                  </a:lnTo>
                  <a:cubicBezTo>
                    <a:pt x="290640" y="226183"/>
                    <a:pt x="168632" y="233089"/>
                    <a:pt x="150213" y="246902"/>
                  </a:cubicBezTo>
                  <a:cubicBezTo>
                    <a:pt x="127194" y="260715"/>
                    <a:pt x="108775" y="281434"/>
                    <a:pt x="94962" y="309059"/>
                  </a:cubicBezTo>
                  <a:cubicBezTo>
                    <a:pt x="81150" y="332078"/>
                    <a:pt x="69637" y="352797"/>
                    <a:pt x="60431" y="371216"/>
                  </a:cubicBezTo>
                  <a:cubicBezTo>
                    <a:pt x="60431" y="389635"/>
                    <a:pt x="58129" y="484017"/>
                    <a:pt x="53524" y="654376"/>
                  </a:cubicBezTo>
                  <a:lnTo>
                    <a:pt x="53524" y="903005"/>
                  </a:lnTo>
                  <a:lnTo>
                    <a:pt x="5180" y="903005"/>
                  </a:lnTo>
                  <a:lnTo>
                    <a:pt x="5180" y="654376"/>
                  </a:lnTo>
                  <a:cubicBezTo>
                    <a:pt x="5180" y="493230"/>
                    <a:pt x="9784" y="396542"/>
                    <a:pt x="18992" y="364310"/>
                  </a:cubicBezTo>
                  <a:cubicBezTo>
                    <a:pt x="28201" y="332078"/>
                    <a:pt x="44316" y="302153"/>
                    <a:pt x="67337" y="274527"/>
                  </a:cubicBezTo>
                  <a:cubicBezTo>
                    <a:pt x="85756" y="242295"/>
                    <a:pt x="106475" y="219276"/>
                    <a:pt x="129494" y="205464"/>
                  </a:cubicBezTo>
                  <a:cubicBezTo>
                    <a:pt x="152513" y="191651"/>
                    <a:pt x="281434" y="182445"/>
                    <a:pt x="516249" y="177838"/>
                  </a:cubicBezTo>
                  <a:lnTo>
                    <a:pt x="861566" y="170932"/>
                  </a:lnTo>
                  <a:lnTo>
                    <a:pt x="868473" y="88056"/>
                  </a:lnTo>
                  <a:cubicBezTo>
                    <a:pt x="873079" y="37412"/>
                    <a:pt x="877679" y="9786"/>
                    <a:pt x="882285" y="5180"/>
                  </a:cubicBezTo>
                  <a:cubicBezTo>
                    <a:pt x="886892" y="5180"/>
                    <a:pt x="939836" y="5180"/>
                    <a:pt x="1041131" y="5180"/>
                  </a:cubicBezTo>
                  <a:cubicBezTo>
                    <a:pt x="1137820" y="5180"/>
                    <a:pt x="1188465" y="7480"/>
                    <a:pt x="1193071" y="12086"/>
                  </a:cubicBezTo>
                  <a:cubicBezTo>
                    <a:pt x="1193071" y="16693"/>
                    <a:pt x="1193071" y="69637"/>
                    <a:pt x="1193071" y="170932"/>
                  </a:cubicBezTo>
                  <a:cubicBezTo>
                    <a:pt x="1193071" y="267621"/>
                    <a:pt x="1181558" y="320572"/>
                    <a:pt x="1158539" y="329778"/>
                  </a:cubicBezTo>
                  <a:cubicBezTo>
                    <a:pt x="1135520" y="334385"/>
                    <a:pt x="1126307" y="345890"/>
                    <a:pt x="1130914" y="364310"/>
                  </a:cubicBezTo>
                  <a:cubicBezTo>
                    <a:pt x="1135520" y="382729"/>
                    <a:pt x="1137820" y="511643"/>
                    <a:pt x="1137820" y="751065"/>
                  </a:cubicBezTo>
                  <a:cubicBezTo>
                    <a:pt x="1137820" y="995087"/>
                    <a:pt x="1128614" y="1135520"/>
                    <a:pt x="1110195" y="1172352"/>
                  </a:cubicBezTo>
                  <a:cubicBezTo>
                    <a:pt x="1091776" y="1209184"/>
                    <a:pt x="1071057" y="1236809"/>
                    <a:pt x="1048038" y="1255228"/>
                  </a:cubicBezTo>
                  <a:cubicBezTo>
                    <a:pt x="1025019" y="1278247"/>
                    <a:pt x="1004300" y="1292060"/>
                    <a:pt x="985881" y="1296666"/>
                  </a:cubicBezTo>
                  <a:cubicBezTo>
                    <a:pt x="967461" y="1301273"/>
                    <a:pt x="889192" y="1305872"/>
                    <a:pt x="751065" y="13104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3152806-9F58-4AEA-8E27-010E2E11DFEE}"/>
                </a:ext>
              </a:extLst>
            </p:cNvPr>
            <p:cNvSpPr/>
            <p:nvPr/>
          </p:nvSpPr>
          <p:spPr>
            <a:xfrm>
              <a:off x="2682955" y="1562940"/>
              <a:ext cx="794230" cy="835668"/>
            </a:xfrm>
            <a:custGeom>
              <a:avLst/>
              <a:gdLst>
                <a:gd name="connsiteX0" fmla="*/ 495530 w 794229"/>
                <a:gd name="connsiteY0" fmla="*/ 5180 h 835667"/>
                <a:gd name="connsiteX1" fmla="*/ 502437 w 794229"/>
                <a:gd name="connsiteY1" fmla="*/ 101869 h 835667"/>
                <a:gd name="connsiteX2" fmla="*/ 523156 w 794229"/>
                <a:gd name="connsiteY2" fmla="*/ 219276 h 835667"/>
                <a:gd name="connsiteX3" fmla="*/ 550781 w 794229"/>
                <a:gd name="connsiteY3" fmla="*/ 239995 h 835667"/>
                <a:gd name="connsiteX4" fmla="*/ 675095 w 794229"/>
                <a:gd name="connsiteY4" fmla="*/ 246902 h 835667"/>
                <a:gd name="connsiteX5" fmla="*/ 792503 w 794229"/>
                <a:gd name="connsiteY5" fmla="*/ 246902 h 835667"/>
                <a:gd name="connsiteX6" fmla="*/ 792503 w 794229"/>
                <a:gd name="connsiteY6" fmla="*/ 253808 h 835667"/>
                <a:gd name="connsiteX7" fmla="*/ 764878 w 794229"/>
                <a:gd name="connsiteY7" fmla="*/ 253808 h 835667"/>
                <a:gd name="connsiteX8" fmla="*/ 764878 w 794229"/>
                <a:gd name="connsiteY8" fmla="*/ 474811 h 835667"/>
                <a:gd name="connsiteX9" fmla="*/ 757971 w 794229"/>
                <a:gd name="connsiteY9" fmla="*/ 695814 h 835667"/>
                <a:gd name="connsiteX10" fmla="*/ 737252 w 794229"/>
                <a:gd name="connsiteY10" fmla="*/ 723440 h 835667"/>
                <a:gd name="connsiteX11" fmla="*/ 543875 w 794229"/>
                <a:gd name="connsiteY11" fmla="*/ 751065 h 835667"/>
                <a:gd name="connsiteX12" fmla="*/ 364310 w 794229"/>
                <a:gd name="connsiteY12" fmla="*/ 792503 h 835667"/>
                <a:gd name="connsiteX13" fmla="*/ 357403 w 794229"/>
                <a:gd name="connsiteY13" fmla="*/ 833941 h 835667"/>
                <a:gd name="connsiteX14" fmla="*/ 357403 w 794229"/>
                <a:gd name="connsiteY14" fmla="*/ 792503 h 835667"/>
                <a:gd name="connsiteX15" fmla="*/ 205464 w 794229"/>
                <a:gd name="connsiteY15" fmla="*/ 751065 h 835667"/>
                <a:gd name="connsiteX16" fmla="*/ 25899 w 794229"/>
                <a:gd name="connsiteY16" fmla="*/ 709627 h 835667"/>
                <a:gd name="connsiteX17" fmla="*/ 5180 w 794229"/>
                <a:gd name="connsiteY17" fmla="*/ 682002 h 835667"/>
                <a:gd name="connsiteX18" fmla="*/ 12086 w 794229"/>
                <a:gd name="connsiteY18" fmla="*/ 378122 h 835667"/>
                <a:gd name="connsiteX19" fmla="*/ 32805 w 794229"/>
                <a:gd name="connsiteY19" fmla="*/ 46618 h 835667"/>
                <a:gd name="connsiteX20" fmla="*/ 67337 w 794229"/>
                <a:gd name="connsiteY20" fmla="*/ 18992 h 835667"/>
                <a:gd name="connsiteX21" fmla="*/ 288340 w 794229"/>
                <a:gd name="connsiteY21" fmla="*/ 12086 h 835667"/>
                <a:gd name="connsiteX22" fmla="*/ 495530 w 794229"/>
                <a:gd name="connsiteY22" fmla="*/ 5180 h 8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4229" h="835667">
                  <a:moveTo>
                    <a:pt x="495530" y="5180"/>
                  </a:moveTo>
                  <a:lnTo>
                    <a:pt x="502437" y="101869"/>
                  </a:lnTo>
                  <a:cubicBezTo>
                    <a:pt x="507043" y="166325"/>
                    <a:pt x="513949" y="205464"/>
                    <a:pt x="523156" y="219276"/>
                  </a:cubicBezTo>
                  <a:cubicBezTo>
                    <a:pt x="536968" y="233089"/>
                    <a:pt x="546174" y="239995"/>
                    <a:pt x="550781" y="239995"/>
                  </a:cubicBezTo>
                  <a:cubicBezTo>
                    <a:pt x="555387" y="239995"/>
                    <a:pt x="596826" y="242295"/>
                    <a:pt x="675095" y="246902"/>
                  </a:cubicBezTo>
                  <a:lnTo>
                    <a:pt x="792503" y="246902"/>
                  </a:lnTo>
                  <a:lnTo>
                    <a:pt x="792503" y="253808"/>
                  </a:lnTo>
                  <a:lnTo>
                    <a:pt x="764878" y="253808"/>
                  </a:lnTo>
                  <a:lnTo>
                    <a:pt x="764878" y="474811"/>
                  </a:lnTo>
                  <a:cubicBezTo>
                    <a:pt x="760271" y="617545"/>
                    <a:pt x="757971" y="691208"/>
                    <a:pt x="757971" y="695814"/>
                  </a:cubicBezTo>
                  <a:cubicBezTo>
                    <a:pt x="757971" y="700421"/>
                    <a:pt x="751065" y="709627"/>
                    <a:pt x="737252" y="723440"/>
                  </a:cubicBezTo>
                  <a:cubicBezTo>
                    <a:pt x="723440" y="732646"/>
                    <a:pt x="658983" y="741859"/>
                    <a:pt x="543875" y="751065"/>
                  </a:cubicBezTo>
                  <a:cubicBezTo>
                    <a:pt x="428767" y="751065"/>
                    <a:pt x="368916" y="764878"/>
                    <a:pt x="364310" y="792503"/>
                  </a:cubicBezTo>
                  <a:lnTo>
                    <a:pt x="357403" y="833941"/>
                  </a:lnTo>
                  <a:lnTo>
                    <a:pt x="357403" y="792503"/>
                  </a:lnTo>
                  <a:cubicBezTo>
                    <a:pt x="357403" y="769484"/>
                    <a:pt x="306759" y="755671"/>
                    <a:pt x="205464" y="751065"/>
                  </a:cubicBezTo>
                  <a:cubicBezTo>
                    <a:pt x="104168" y="741859"/>
                    <a:pt x="44318" y="728046"/>
                    <a:pt x="25899" y="709627"/>
                  </a:cubicBezTo>
                  <a:lnTo>
                    <a:pt x="5180" y="682002"/>
                  </a:lnTo>
                  <a:lnTo>
                    <a:pt x="12086" y="378122"/>
                  </a:lnTo>
                  <a:cubicBezTo>
                    <a:pt x="12086" y="170932"/>
                    <a:pt x="18992" y="60431"/>
                    <a:pt x="32805" y="46618"/>
                  </a:cubicBezTo>
                  <a:cubicBezTo>
                    <a:pt x="46618" y="37412"/>
                    <a:pt x="58131" y="28199"/>
                    <a:pt x="67337" y="18992"/>
                  </a:cubicBezTo>
                  <a:cubicBezTo>
                    <a:pt x="76543" y="18992"/>
                    <a:pt x="150213" y="16693"/>
                    <a:pt x="288340" y="12086"/>
                  </a:cubicBezTo>
                  <a:cubicBezTo>
                    <a:pt x="421860" y="7480"/>
                    <a:pt x="490924" y="5180"/>
                    <a:pt x="495530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1E8636F-1500-4F92-9912-C7AD2759A3A3}"/>
                </a:ext>
              </a:extLst>
            </p:cNvPr>
            <p:cNvSpPr/>
            <p:nvPr/>
          </p:nvSpPr>
          <p:spPr>
            <a:xfrm>
              <a:off x="3560061" y="4442885"/>
              <a:ext cx="158846" cy="117408"/>
            </a:xfrm>
            <a:custGeom>
              <a:avLst/>
              <a:gdLst>
                <a:gd name="connsiteX0" fmla="*/ 136400 w 158845"/>
                <a:gd name="connsiteY0" fmla="*/ 5180 h 117407"/>
                <a:gd name="connsiteX1" fmla="*/ 136400 w 158845"/>
                <a:gd name="connsiteY1" fmla="*/ 12086 h 117407"/>
                <a:gd name="connsiteX2" fmla="*/ 129494 w 158845"/>
                <a:gd name="connsiteY2" fmla="*/ 18992 h 117407"/>
                <a:gd name="connsiteX3" fmla="*/ 129494 w 158845"/>
                <a:gd name="connsiteY3" fmla="*/ 25899 h 117407"/>
                <a:gd name="connsiteX4" fmla="*/ 136400 w 158845"/>
                <a:gd name="connsiteY4" fmla="*/ 25899 h 117407"/>
                <a:gd name="connsiteX5" fmla="*/ 136400 w 158845"/>
                <a:gd name="connsiteY5" fmla="*/ 32805 h 117407"/>
                <a:gd name="connsiteX6" fmla="*/ 129494 w 158845"/>
                <a:gd name="connsiteY6" fmla="*/ 32805 h 117407"/>
                <a:gd name="connsiteX7" fmla="*/ 129494 w 158845"/>
                <a:gd name="connsiteY7" fmla="*/ 39711 h 117407"/>
                <a:gd name="connsiteX8" fmla="*/ 157119 w 158845"/>
                <a:gd name="connsiteY8" fmla="*/ 39711 h 117407"/>
                <a:gd name="connsiteX9" fmla="*/ 157119 w 158845"/>
                <a:gd name="connsiteY9" fmla="*/ 46618 h 117407"/>
                <a:gd name="connsiteX10" fmla="*/ 88056 w 158845"/>
                <a:gd name="connsiteY10" fmla="*/ 81150 h 117407"/>
                <a:gd name="connsiteX11" fmla="*/ 18992 w 158845"/>
                <a:gd name="connsiteY11" fmla="*/ 115681 h 117407"/>
                <a:gd name="connsiteX12" fmla="*/ 18992 w 158845"/>
                <a:gd name="connsiteY12" fmla="*/ 101869 h 117407"/>
                <a:gd name="connsiteX13" fmla="*/ 5180 w 158845"/>
                <a:gd name="connsiteY13" fmla="*/ 101869 h 117407"/>
                <a:gd name="connsiteX14" fmla="*/ 5180 w 158845"/>
                <a:gd name="connsiteY14" fmla="*/ 88056 h 117407"/>
                <a:gd name="connsiteX15" fmla="*/ 12086 w 158845"/>
                <a:gd name="connsiteY15" fmla="*/ 88056 h 117407"/>
                <a:gd name="connsiteX16" fmla="*/ 12086 w 158845"/>
                <a:gd name="connsiteY16" fmla="*/ 81150 h 117407"/>
                <a:gd name="connsiteX17" fmla="*/ 67337 w 158845"/>
                <a:gd name="connsiteY17" fmla="*/ 46618 h 117407"/>
                <a:gd name="connsiteX18" fmla="*/ 129494 w 158845"/>
                <a:gd name="connsiteY18" fmla="*/ 12086 h 117407"/>
                <a:gd name="connsiteX19" fmla="*/ 136400 w 158845"/>
                <a:gd name="connsiteY19" fmla="*/ 5180 h 11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8845" h="117407">
                  <a:moveTo>
                    <a:pt x="136400" y="5180"/>
                  </a:moveTo>
                  <a:lnTo>
                    <a:pt x="136400" y="12086"/>
                  </a:lnTo>
                  <a:lnTo>
                    <a:pt x="129494" y="18992"/>
                  </a:lnTo>
                  <a:lnTo>
                    <a:pt x="129494" y="25899"/>
                  </a:lnTo>
                  <a:lnTo>
                    <a:pt x="136400" y="25899"/>
                  </a:lnTo>
                  <a:lnTo>
                    <a:pt x="136400" y="32805"/>
                  </a:lnTo>
                  <a:lnTo>
                    <a:pt x="129494" y="32805"/>
                  </a:lnTo>
                  <a:lnTo>
                    <a:pt x="129494" y="39711"/>
                  </a:lnTo>
                  <a:lnTo>
                    <a:pt x="157119" y="39711"/>
                  </a:lnTo>
                  <a:cubicBezTo>
                    <a:pt x="157119" y="39711"/>
                    <a:pt x="157119" y="42011"/>
                    <a:pt x="157119" y="46618"/>
                  </a:cubicBezTo>
                  <a:cubicBezTo>
                    <a:pt x="152513" y="51224"/>
                    <a:pt x="129494" y="62730"/>
                    <a:pt x="88056" y="81150"/>
                  </a:cubicBezTo>
                  <a:lnTo>
                    <a:pt x="18992" y="115681"/>
                  </a:lnTo>
                  <a:lnTo>
                    <a:pt x="18992" y="101869"/>
                  </a:lnTo>
                  <a:lnTo>
                    <a:pt x="5180" y="101869"/>
                  </a:lnTo>
                  <a:lnTo>
                    <a:pt x="5180" y="88056"/>
                  </a:lnTo>
                  <a:lnTo>
                    <a:pt x="12086" y="88056"/>
                  </a:lnTo>
                  <a:lnTo>
                    <a:pt x="12086" y="81150"/>
                  </a:lnTo>
                  <a:lnTo>
                    <a:pt x="67337" y="46618"/>
                  </a:lnTo>
                  <a:cubicBezTo>
                    <a:pt x="108775" y="23599"/>
                    <a:pt x="129494" y="12086"/>
                    <a:pt x="129494" y="12086"/>
                  </a:cubicBezTo>
                  <a:cubicBezTo>
                    <a:pt x="129494" y="7480"/>
                    <a:pt x="131794" y="5180"/>
                    <a:pt x="136400" y="5180"/>
                  </a:cubicBezTo>
                  <a:close/>
                </a:path>
              </a:pathLst>
            </a:custGeom>
            <a:solidFill>
              <a:srgbClr val="292929"/>
            </a:solidFill>
            <a:ln w="9525" cap="flat">
              <a:solidFill>
                <a:srgbClr val="29292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8DE4A-A9F2-4C41-AF5B-803B8324FA43}"/>
                </a:ext>
              </a:extLst>
            </p:cNvPr>
            <p:cNvSpPr/>
            <p:nvPr/>
          </p:nvSpPr>
          <p:spPr>
            <a:xfrm>
              <a:off x="2855613" y="2819894"/>
              <a:ext cx="1332924" cy="4109275"/>
            </a:xfrm>
            <a:custGeom>
              <a:avLst/>
              <a:gdLst>
                <a:gd name="connsiteX0" fmla="*/ 336684 w 1332924"/>
                <a:gd name="connsiteY0" fmla="*/ 5180 h 4109274"/>
                <a:gd name="connsiteX1" fmla="*/ 343591 w 1332924"/>
                <a:gd name="connsiteY1" fmla="*/ 5180 h 4109274"/>
                <a:gd name="connsiteX2" fmla="*/ 350497 w 1332924"/>
                <a:gd name="connsiteY2" fmla="*/ 18992 h 4109274"/>
                <a:gd name="connsiteX3" fmla="*/ 357403 w 1332924"/>
                <a:gd name="connsiteY3" fmla="*/ 39711 h 4109274"/>
                <a:gd name="connsiteX4" fmla="*/ 364310 w 1332924"/>
                <a:gd name="connsiteY4" fmla="*/ 32805 h 4109274"/>
                <a:gd name="connsiteX5" fmla="*/ 378122 w 1332924"/>
                <a:gd name="connsiteY5" fmla="*/ 32805 h 4109274"/>
                <a:gd name="connsiteX6" fmla="*/ 391935 w 1332924"/>
                <a:gd name="connsiteY6" fmla="*/ 25899 h 4109274"/>
                <a:gd name="connsiteX7" fmla="*/ 378122 w 1332924"/>
                <a:gd name="connsiteY7" fmla="*/ 115681 h 4109274"/>
                <a:gd name="connsiteX8" fmla="*/ 371216 w 1332924"/>
                <a:gd name="connsiteY8" fmla="*/ 302153 h 4109274"/>
                <a:gd name="connsiteX9" fmla="*/ 405748 w 1332924"/>
                <a:gd name="connsiteY9" fmla="*/ 467905 h 4109274"/>
                <a:gd name="connsiteX10" fmla="*/ 495530 w 1332924"/>
                <a:gd name="connsiteY10" fmla="*/ 626751 h 4109274"/>
                <a:gd name="connsiteX11" fmla="*/ 585313 w 1332924"/>
                <a:gd name="connsiteY11" fmla="*/ 757971 h 4109274"/>
                <a:gd name="connsiteX12" fmla="*/ 626751 w 1332924"/>
                <a:gd name="connsiteY12" fmla="*/ 799409 h 4109274"/>
                <a:gd name="connsiteX13" fmla="*/ 633657 w 1332924"/>
                <a:gd name="connsiteY13" fmla="*/ 806316 h 4109274"/>
                <a:gd name="connsiteX14" fmla="*/ 661282 w 1332924"/>
                <a:gd name="connsiteY14" fmla="*/ 833941 h 4109274"/>
                <a:gd name="connsiteX15" fmla="*/ 695814 w 1332924"/>
                <a:gd name="connsiteY15" fmla="*/ 840847 h 4109274"/>
                <a:gd name="connsiteX16" fmla="*/ 709627 w 1332924"/>
                <a:gd name="connsiteY16" fmla="*/ 827035 h 4109274"/>
                <a:gd name="connsiteX17" fmla="*/ 716533 w 1332924"/>
                <a:gd name="connsiteY17" fmla="*/ 827035 h 4109274"/>
                <a:gd name="connsiteX18" fmla="*/ 716533 w 1332924"/>
                <a:gd name="connsiteY18" fmla="*/ 833941 h 4109274"/>
                <a:gd name="connsiteX19" fmla="*/ 723440 w 1332924"/>
                <a:gd name="connsiteY19" fmla="*/ 833941 h 4109274"/>
                <a:gd name="connsiteX20" fmla="*/ 723440 w 1332924"/>
                <a:gd name="connsiteY20" fmla="*/ 854660 h 4109274"/>
                <a:gd name="connsiteX21" fmla="*/ 716533 w 1332924"/>
                <a:gd name="connsiteY21" fmla="*/ 854660 h 4109274"/>
                <a:gd name="connsiteX22" fmla="*/ 716533 w 1332924"/>
                <a:gd name="connsiteY22" fmla="*/ 861566 h 4109274"/>
                <a:gd name="connsiteX23" fmla="*/ 709627 w 1332924"/>
                <a:gd name="connsiteY23" fmla="*/ 861566 h 4109274"/>
                <a:gd name="connsiteX24" fmla="*/ 709627 w 1332924"/>
                <a:gd name="connsiteY24" fmla="*/ 882286 h 4109274"/>
                <a:gd name="connsiteX25" fmla="*/ 716533 w 1332924"/>
                <a:gd name="connsiteY25" fmla="*/ 882286 h 4109274"/>
                <a:gd name="connsiteX26" fmla="*/ 716533 w 1332924"/>
                <a:gd name="connsiteY26" fmla="*/ 889192 h 4109274"/>
                <a:gd name="connsiteX27" fmla="*/ 723440 w 1332924"/>
                <a:gd name="connsiteY27" fmla="*/ 889192 h 4109274"/>
                <a:gd name="connsiteX28" fmla="*/ 854660 w 1332924"/>
                <a:gd name="connsiteY28" fmla="*/ 1020412 h 4109274"/>
                <a:gd name="connsiteX29" fmla="*/ 992787 w 1332924"/>
                <a:gd name="connsiteY29" fmla="*/ 1158539 h 4109274"/>
                <a:gd name="connsiteX30" fmla="*/ 999693 w 1332924"/>
                <a:gd name="connsiteY30" fmla="*/ 1165446 h 4109274"/>
                <a:gd name="connsiteX31" fmla="*/ 1103289 w 1332924"/>
                <a:gd name="connsiteY31" fmla="*/ 1303573 h 4109274"/>
                <a:gd name="connsiteX32" fmla="*/ 1248322 w 1332924"/>
                <a:gd name="connsiteY32" fmla="*/ 1524576 h 4109274"/>
                <a:gd name="connsiteX33" fmla="*/ 1317385 w 1332924"/>
                <a:gd name="connsiteY33" fmla="*/ 1690328 h 4109274"/>
                <a:gd name="connsiteX34" fmla="*/ 1331198 w 1332924"/>
                <a:gd name="connsiteY34" fmla="*/ 1876799 h 4109274"/>
                <a:gd name="connsiteX35" fmla="*/ 1303572 w 1332924"/>
                <a:gd name="connsiteY35" fmla="*/ 2077083 h 4109274"/>
                <a:gd name="connsiteX36" fmla="*/ 1220696 w 1332924"/>
                <a:gd name="connsiteY36" fmla="*/ 2298086 h 4109274"/>
                <a:gd name="connsiteX37" fmla="*/ 1061850 w 1332924"/>
                <a:gd name="connsiteY37" fmla="*/ 2553621 h 4109274"/>
                <a:gd name="connsiteX38" fmla="*/ 868473 w 1332924"/>
                <a:gd name="connsiteY38" fmla="*/ 2816062 h 4109274"/>
                <a:gd name="connsiteX39" fmla="*/ 723440 w 1332924"/>
                <a:gd name="connsiteY39" fmla="*/ 3057784 h 4109274"/>
                <a:gd name="connsiteX40" fmla="*/ 626751 w 1332924"/>
                <a:gd name="connsiteY40" fmla="*/ 3278787 h 4109274"/>
                <a:gd name="connsiteX41" fmla="*/ 585313 w 1332924"/>
                <a:gd name="connsiteY41" fmla="*/ 3479071 h 4109274"/>
                <a:gd name="connsiteX42" fmla="*/ 571500 w 1332924"/>
                <a:gd name="connsiteY42" fmla="*/ 3700074 h 4109274"/>
                <a:gd name="connsiteX43" fmla="*/ 599125 w 1332924"/>
                <a:gd name="connsiteY43" fmla="*/ 3941796 h 4109274"/>
                <a:gd name="connsiteX44" fmla="*/ 626751 w 1332924"/>
                <a:gd name="connsiteY44" fmla="*/ 4079923 h 4109274"/>
                <a:gd name="connsiteX45" fmla="*/ 626751 w 1332924"/>
                <a:gd name="connsiteY45" fmla="*/ 4093736 h 4109274"/>
                <a:gd name="connsiteX46" fmla="*/ 633657 w 1332924"/>
                <a:gd name="connsiteY46" fmla="*/ 4100642 h 4109274"/>
                <a:gd name="connsiteX47" fmla="*/ 633657 w 1332924"/>
                <a:gd name="connsiteY47" fmla="*/ 4107548 h 4109274"/>
                <a:gd name="connsiteX48" fmla="*/ 5180 w 1332924"/>
                <a:gd name="connsiteY48" fmla="*/ 4107548 h 4109274"/>
                <a:gd name="connsiteX49" fmla="*/ 5180 w 1332924"/>
                <a:gd name="connsiteY49" fmla="*/ 4093736 h 4109274"/>
                <a:gd name="connsiteX50" fmla="*/ 5180 w 1332924"/>
                <a:gd name="connsiteY50" fmla="*/ 3969422 h 4109274"/>
                <a:gd name="connsiteX51" fmla="*/ 5180 w 1332924"/>
                <a:gd name="connsiteY51" fmla="*/ 3789857 h 4109274"/>
                <a:gd name="connsiteX52" fmla="*/ 46618 w 1332924"/>
                <a:gd name="connsiteY52" fmla="*/ 3596479 h 4109274"/>
                <a:gd name="connsiteX53" fmla="*/ 115681 w 1332924"/>
                <a:gd name="connsiteY53" fmla="*/ 3354757 h 4109274"/>
                <a:gd name="connsiteX54" fmla="*/ 246902 w 1332924"/>
                <a:gd name="connsiteY54" fmla="*/ 3085409 h 4109274"/>
                <a:gd name="connsiteX55" fmla="*/ 454092 w 1332924"/>
                <a:gd name="connsiteY55" fmla="*/ 2767718 h 4109274"/>
                <a:gd name="connsiteX56" fmla="*/ 654376 w 1332924"/>
                <a:gd name="connsiteY56" fmla="*/ 2484558 h 4109274"/>
                <a:gd name="connsiteX57" fmla="*/ 806316 w 1332924"/>
                <a:gd name="connsiteY57" fmla="*/ 2222116 h 4109274"/>
                <a:gd name="connsiteX58" fmla="*/ 903005 w 1332924"/>
                <a:gd name="connsiteY58" fmla="*/ 1980394 h 4109274"/>
                <a:gd name="connsiteX59" fmla="*/ 937536 w 1332924"/>
                <a:gd name="connsiteY59" fmla="*/ 1745579 h 4109274"/>
                <a:gd name="connsiteX60" fmla="*/ 937536 w 1332924"/>
                <a:gd name="connsiteY60" fmla="*/ 1621264 h 4109274"/>
                <a:gd name="connsiteX61" fmla="*/ 923724 w 1332924"/>
                <a:gd name="connsiteY61" fmla="*/ 1621264 h 4109274"/>
                <a:gd name="connsiteX62" fmla="*/ 916817 w 1332924"/>
                <a:gd name="connsiteY62" fmla="*/ 1628171 h 4109274"/>
                <a:gd name="connsiteX63" fmla="*/ 909911 w 1332924"/>
                <a:gd name="connsiteY63" fmla="*/ 1635077 h 4109274"/>
                <a:gd name="connsiteX64" fmla="*/ 903005 w 1332924"/>
                <a:gd name="connsiteY64" fmla="*/ 1635077 h 4109274"/>
                <a:gd name="connsiteX65" fmla="*/ 896098 w 1332924"/>
                <a:gd name="connsiteY65" fmla="*/ 1641983 h 4109274"/>
                <a:gd name="connsiteX66" fmla="*/ 875379 w 1332924"/>
                <a:gd name="connsiteY66" fmla="*/ 1655796 h 4109274"/>
                <a:gd name="connsiteX67" fmla="*/ 861566 w 1332924"/>
                <a:gd name="connsiteY67" fmla="*/ 1662702 h 4109274"/>
                <a:gd name="connsiteX68" fmla="*/ 833941 w 1332924"/>
                <a:gd name="connsiteY68" fmla="*/ 1662702 h 4109274"/>
                <a:gd name="connsiteX69" fmla="*/ 833941 w 1332924"/>
                <a:gd name="connsiteY69" fmla="*/ 1655796 h 4109274"/>
                <a:gd name="connsiteX70" fmla="*/ 840847 w 1332924"/>
                <a:gd name="connsiteY70" fmla="*/ 1655796 h 4109274"/>
                <a:gd name="connsiteX71" fmla="*/ 840847 w 1332924"/>
                <a:gd name="connsiteY71" fmla="*/ 1648890 h 4109274"/>
                <a:gd name="connsiteX72" fmla="*/ 833941 w 1332924"/>
                <a:gd name="connsiteY72" fmla="*/ 1648890 h 4109274"/>
                <a:gd name="connsiteX73" fmla="*/ 833941 w 1332924"/>
                <a:gd name="connsiteY73" fmla="*/ 1641983 h 4109274"/>
                <a:gd name="connsiteX74" fmla="*/ 840847 w 1332924"/>
                <a:gd name="connsiteY74" fmla="*/ 1635077 h 4109274"/>
                <a:gd name="connsiteX75" fmla="*/ 840847 w 1332924"/>
                <a:gd name="connsiteY75" fmla="*/ 1621264 h 4109274"/>
                <a:gd name="connsiteX76" fmla="*/ 847754 w 1332924"/>
                <a:gd name="connsiteY76" fmla="*/ 1621264 h 4109274"/>
                <a:gd name="connsiteX77" fmla="*/ 847754 w 1332924"/>
                <a:gd name="connsiteY77" fmla="*/ 1614358 h 4109274"/>
                <a:gd name="connsiteX78" fmla="*/ 875379 w 1332924"/>
                <a:gd name="connsiteY78" fmla="*/ 1566014 h 4109274"/>
                <a:gd name="connsiteX79" fmla="*/ 889192 w 1332924"/>
                <a:gd name="connsiteY79" fmla="*/ 1455512 h 4109274"/>
                <a:gd name="connsiteX80" fmla="*/ 799409 w 1332924"/>
                <a:gd name="connsiteY80" fmla="*/ 1269041 h 4109274"/>
                <a:gd name="connsiteX81" fmla="*/ 585313 w 1332924"/>
                <a:gd name="connsiteY81" fmla="*/ 958255 h 4109274"/>
                <a:gd name="connsiteX82" fmla="*/ 405748 w 1332924"/>
                <a:gd name="connsiteY82" fmla="*/ 695814 h 4109274"/>
                <a:gd name="connsiteX83" fmla="*/ 329778 w 1332924"/>
                <a:gd name="connsiteY83" fmla="*/ 516249 h 4109274"/>
                <a:gd name="connsiteX84" fmla="*/ 295246 w 1332924"/>
                <a:gd name="connsiteY84" fmla="*/ 281434 h 4109274"/>
                <a:gd name="connsiteX85" fmla="*/ 315965 w 1332924"/>
                <a:gd name="connsiteY85" fmla="*/ 88056 h 4109274"/>
                <a:gd name="connsiteX86" fmla="*/ 336684 w 1332924"/>
                <a:gd name="connsiteY86" fmla="*/ 18992 h 4109274"/>
                <a:gd name="connsiteX87" fmla="*/ 336684 w 1332924"/>
                <a:gd name="connsiteY87" fmla="*/ 5180 h 410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332924" h="4109274">
                  <a:moveTo>
                    <a:pt x="336684" y="5180"/>
                  </a:moveTo>
                  <a:lnTo>
                    <a:pt x="343591" y="5180"/>
                  </a:lnTo>
                  <a:cubicBezTo>
                    <a:pt x="348197" y="5180"/>
                    <a:pt x="350497" y="9786"/>
                    <a:pt x="350497" y="18992"/>
                  </a:cubicBezTo>
                  <a:cubicBezTo>
                    <a:pt x="350497" y="32805"/>
                    <a:pt x="352797" y="39711"/>
                    <a:pt x="357403" y="39711"/>
                  </a:cubicBezTo>
                  <a:cubicBezTo>
                    <a:pt x="362010" y="39711"/>
                    <a:pt x="364310" y="37412"/>
                    <a:pt x="364310" y="32805"/>
                  </a:cubicBezTo>
                  <a:cubicBezTo>
                    <a:pt x="368916" y="32805"/>
                    <a:pt x="373516" y="32805"/>
                    <a:pt x="378122" y="32805"/>
                  </a:cubicBezTo>
                  <a:cubicBezTo>
                    <a:pt x="382729" y="32805"/>
                    <a:pt x="387329" y="30505"/>
                    <a:pt x="391935" y="25899"/>
                  </a:cubicBezTo>
                  <a:lnTo>
                    <a:pt x="378122" y="115681"/>
                  </a:lnTo>
                  <a:cubicBezTo>
                    <a:pt x="368916" y="180138"/>
                    <a:pt x="366610" y="242295"/>
                    <a:pt x="371216" y="302153"/>
                  </a:cubicBezTo>
                  <a:cubicBezTo>
                    <a:pt x="375822" y="362010"/>
                    <a:pt x="387329" y="417261"/>
                    <a:pt x="405748" y="467905"/>
                  </a:cubicBezTo>
                  <a:cubicBezTo>
                    <a:pt x="424167" y="518549"/>
                    <a:pt x="454092" y="571500"/>
                    <a:pt x="495530" y="626751"/>
                  </a:cubicBezTo>
                  <a:cubicBezTo>
                    <a:pt x="536968" y="686608"/>
                    <a:pt x="566894" y="730346"/>
                    <a:pt x="585313" y="757971"/>
                  </a:cubicBezTo>
                  <a:cubicBezTo>
                    <a:pt x="608332" y="785597"/>
                    <a:pt x="622144" y="799409"/>
                    <a:pt x="626751" y="799409"/>
                  </a:cubicBezTo>
                  <a:cubicBezTo>
                    <a:pt x="631357" y="799409"/>
                    <a:pt x="633657" y="801709"/>
                    <a:pt x="633657" y="806316"/>
                  </a:cubicBezTo>
                  <a:cubicBezTo>
                    <a:pt x="633657" y="810922"/>
                    <a:pt x="642863" y="820128"/>
                    <a:pt x="661282" y="833941"/>
                  </a:cubicBezTo>
                  <a:cubicBezTo>
                    <a:pt x="679702" y="843147"/>
                    <a:pt x="691208" y="845454"/>
                    <a:pt x="695814" y="840847"/>
                  </a:cubicBezTo>
                  <a:cubicBezTo>
                    <a:pt x="705020" y="836241"/>
                    <a:pt x="709627" y="831641"/>
                    <a:pt x="709627" y="827035"/>
                  </a:cubicBezTo>
                  <a:lnTo>
                    <a:pt x="716533" y="827035"/>
                  </a:lnTo>
                  <a:lnTo>
                    <a:pt x="716533" y="833941"/>
                  </a:lnTo>
                  <a:lnTo>
                    <a:pt x="723440" y="833941"/>
                  </a:lnTo>
                  <a:lnTo>
                    <a:pt x="723440" y="854660"/>
                  </a:lnTo>
                  <a:lnTo>
                    <a:pt x="716533" y="854660"/>
                  </a:lnTo>
                  <a:lnTo>
                    <a:pt x="716533" y="861566"/>
                  </a:lnTo>
                  <a:lnTo>
                    <a:pt x="709627" y="861566"/>
                  </a:lnTo>
                  <a:lnTo>
                    <a:pt x="709627" y="882286"/>
                  </a:lnTo>
                  <a:lnTo>
                    <a:pt x="716533" y="882286"/>
                  </a:lnTo>
                  <a:lnTo>
                    <a:pt x="716533" y="889192"/>
                  </a:lnTo>
                  <a:lnTo>
                    <a:pt x="723440" y="889192"/>
                  </a:lnTo>
                  <a:lnTo>
                    <a:pt x="854660" y="1020412"/>
                  </a:lnTo>
                  <a:cubicBezTo>
                    <a:pt x="942143" y="1107895"/>
                    <a:pt x="988180" y="1153933"/>
                    <a:pt x="992787" y="1158539"/>
                  </a:cubicBezTo>
                  <a:cubicBezTo>
                    <a:pt x="992787" y="1163146"/>
                    <a:pt x="995087" y="1165446"/>
                    <a:pt x="999693" y="1165446"/>
                  </a:cubicBezTo>
                  <a:cubicBezTo>
                    <a:pt x="1004300" y="1165446"/>
                    <a:pt x="1038832" y="1211490"/>
                    <a:pt x="1103289" y="1303573"/>
                  </a:cubicBezTo>
                  <a:cubicBezTo>
                    <a:pt x="1172352" y="1391055"/>
                    <a:pt x="1220696" y="1464718"/>
                    <a:pt x="1248322" y="1524576"/>
                  </a:cubicBezTo>
                  <a:cubicBezTo>
                    <a:pt x="1275947" y="1584433"/>
                    <a:pt x="1298966" y="1639684"/>
                    <a:pt x="1317385" y="1690328"/>
                  </a:cubicBezTo>
                  <a:cubicBezTo>
                    <a:pt x="1326591" y="1745579"/>
                    <a:pt x="1331198" y="1807736"/>
                    <a:pt x="1331198" y="1876799"/>
                  </a:cubicBezTo>
                  <a:cubicBezTo>
                    <a:pt x="1331198" y="1945863"/>
                    <a:pt x="1321992" y="2012626"/>
                    <a:pt x="1303572" y="2077083"/>
                  </a:cubicBezTo>
                  <a:cubicBezTo>
                    <a:pt x="1285153" y="2146147"/>
                    <a:pt x="1257528" y="2219817"/>
                    <a:pt x="1220696" y="2298086"/>
                  </a:cubicBezTo>
                  <a:cubicBezTo>
                    <a:pt x="1183865" y="2376356"/>
                    <a:pt x="1130914" y="2461539"/>
                    <a:pt x="1061850" y="2553621"/>
                  </a:cubicBezTo>
                  <a:cubicBezTo>
                    <a:pt x="992787" y="2650310"/>
                    <a:pt x="928330" y="2737792"/>
                    <a:pt x="868473" y="2816062"/>
                  </a:cubicBezTo>
                  <a:cubicBezTo>
                    <a:pt x="808616" y="2894332"/>
                    <a:pt x="760271" y="2974908"/>
                    <a:pt x="723440" y="3057784"/>
                  </a:cubicBezTo>
                  <a:cubicBezTo>
                    <a:pt x="677395" y="3140660"/>
                    <a:pt x="645170" y="3214330"/>
                    <a:pt x="626751" y="3278787"/>
                  </a:cubicBezTo>
                  <a:cubicBezTo>
                    <a:pt x="608332" y="3347851"/>
                    <a:pt x="594519" y="3414614"/>
                    <a:pt x="585313" y="3479071"/>
                  </a:cubicBezTo>
                  <a:cubicBezTo>
                    <a:pt x="576106" y="3543528"/>
                    <a:pt x="571500" y="3617198"/>
                    <a:pt x="571500" y="3700074"/>
                  </a:cubicBezTo>
                  <a:cubicBezTo>
                    <a:pt x="571500" y="3782950"/>
                    <a:pt x="580706" y="3863527"/>
                    <a:pt x="599125" y="3941796"/>
                  </a:cubicBezTo>
                  <a:cubicBezTo>
                    <a:pt x="617545" y="4024672"/>
                    <a:pt x="626751" y="4070717"/>
                    <a:pt x="626751" y="4079923"/>
                  </a:cubicBezTo>
                  <a:lnTo>
                    <a:pt x="626751" y="4093736"/>
                  </a:lnTo>
                  <a:lnTo>
                    <a:pt x="633657" y="4100642"/>
                  </a:lnTo>
                  <a:lnTo>
                    <a:pt x="633657" y="4107548"/>
                  </a:lnTo>
                  <a:lnTo>
                    <a:pt x="5180" y="4107548"/>
                  </a:lnTo>
                  <a:lnTo>
                    <a:pt x="5180" y="4093736"/>
                  </a:lnTo>
                  <a:cubicBezTo>
                    <a:pt x="5180" y="4089129"/>
                    <a:pt x="5180" y="4047691"/>
                    <a:pt x="5180" y="3969422"/>
                  </a:cubicBezTo>
                  <a:cubicBezTo>
                    <a:pt x="5180" y="3895752"/>
                    <a:pt x="5180" y="3835901"/>
                    <a:pt x="5180" y="3789857"/>
                  </a:cubicBezTo>
                  <a:cubicBezTo>
                    <a:pt x="14386" y="3743812"/>
                    <a:pt x="28199" y="3679355"/>
                    <a:pt x="46618" y="3596479"/>
                  </a:cubicBezTo>
                  <a:cubicBezTo>
                    <a:pt x="65037" y="3513603"/>
                    <a:pt x="88056" y="3433027"/>
                    <a:pt x="115681" y="3354757"/>
                  </a:cubicBezTo>
                  <a:cubicBezTo>
                    <a:pt x="143307" y="3276487"/>
                    <a:pt x="187045" y="3186705"/>
                    <a:pt x="246902" y="3085409"/>
                  </a:cubicBezTo>
                  <a:cubicBezTo>
                    <a:pt x="306759" y="2979514"/>
                    <a:pt x="375822" y="2873613"/>
                    <a:pt x="454092" y="2767718"/>
                  </a:cubicBezTo>
                  <a:cubicBezTo>
                    <a:pt x="532362" y="2657216"/>
                    <a:pt x="599125" y="2562827"/>
                    <a:pt x="654376" y="2484558"/>
                  </a:cubicBezTo>
                  <a:cubicBezTo>
                    <a:pt x="709627" y="2401681"/>
                    <a:pt x="760271" y="2314199"/>
                    <a:pt x="806316" y="2222116"/>
                  </a:cubicBezTo>
                  <a:cubicBezTo>
                    <a:pt x="852360" y="2130034"/>
                    <a:pt x="884585" y="2049458"/>
                    <a:pt x="903005" y="1980394"/>
                  </a:cubicBezTo>
                  <a:cubicBezTo>
                    <a:pt x="921424" y="1906724"/>
                    <a:pt x="932930" y="1828455"/>
                    <a:pt x="937536" y="1745579"/>
                  </a:cubicBezTo>
                  <a:lnTo>
                    <a:pt x="937536" y="1621264"/>
                  </a:lnTo>
                  <a:lnTo>
                    <a:pt x="923724" y="1621264"/>
                  </a:lnTo>
                  <a:lnTo>
                    <a:pt x="916817" y="1628171"/>
                  </a:lnTo>
                  <a:lnTo>
                    <a:pt x="909911" y="1635077"/>
                  </a:lnTo>
                  <a:lnTo>
                    <a:pt x="903005" y="1635077"/>
                  </a:lnTo>
                  <a:lnTo>
                    <a:pt x="896098" y="1641983"/>
                  </a:lnTo>
                  <a:cubicBezTo>
                    <a:pt x="891492" y="1646590"/>
                    <a:pt x="884585" y="1651190"/>
                    <a:pt x="875379" y="1655796"/>
                  </a:cubicBezTo>
                  <a:lnTo>
                    <a:pt x="861566" y="1662702"/>
                  </a:lnTo>
                  <a:lnTo>
                    <a:pt x="833941" y="1662702"/>
                  </a:lnTo>
                  <a:lnTo>
                    <a:pt x="833941" y="1655796"/>
                  </a:lnTo>
                  <a:lnTo>
                    <a:pt x="840847" y="1655796"/>
                  </a:lnTo>
                  <a:lnTo>
                    <a:pt x="840847" y="1648890"/>
                  </a:lnTo>
                  <a:lnTo>
                    <a:pt x="833941" y="1648890"/>
                  </a:lnTo>
                  <a:lnTo>
                    <a:pt x="833941" y="1641983"/>
                  </a:lnTo>
                  <a:lnTo>
                    <a:pt x="840847" y="1635077"/>
                  </a:lnTo>
                  <a:lnTo>
                    <a:pt x="840847" y="1621264"/>
                  </a:lnTo>
                  <a:lnTo>
                    <a:pt x="847754" y="1621264"/>
                  </a:lnTo>
                  <a:lnTo>
                    <a:pt x="847754" y="1614358"/>
                  </a:lnTo>
                  <a:cubicBezTo>
                    <a:pt x="847754" y="1609752"/>
                    <a:pt x="856960" y="1593639"/>
                    <a:pt x="875379" y="1566014"/>
                  </a:cubicBezTo>
                  <a:cubicBezTo>
                    <a:pt x="893798" y="1533782"/>
                    <a:pt x="898398" y="1496950"/>
                    <a:pt x="889192" y="1455512"/>
                  </a:cubicBezTo>
                  <a:cubicBezTo>
                    <a:pt x="879986" y="1418681"/>
                    <a:pt x="850054" y="1356523"/>
                    <a:pt x="799409" y="1269041"/>
                  </a:cubicBezTo>
                  <a:cubicBezTo>
                    <a:pt x="748765" y="1181558"/>
                    <a:pt x="677395" y="1077963"/>
                    <a:pt x="585313" y="958255"/>
                  </a:cubicBezTo>
                  <a:cubicBezTo>
                    <a:pt x="493230" y="838548"/>
                    <a:pt x="433373" y="751065"/>
                    <a:pt x="405748" y="695814"/>
                  </a:cubicBezTo>
                  <a:cubicBezTo>
                    <a:pt x="378122" y="640563"/>
                    <a:pt x="352797" y="580706"/>
                    <a:pt x="329778" y="516249"/>
                  </a:cubicBezTo>
                  <a:cubicBezTo>
                    <a:pt x="306759" y="447186"/>
                    <a:pt x="295246" y="368916"/>
                    <a:pt x="295246" y="281434"/>
                  </a:cubicBezTo>
                  <a:cubicBezTo>
                    <a:pt x="295246" y="193951"/>
                    <a:pt x="302153" y="129494"/>
                    <a:pt x="315965" y="88056"/>
                  </a:cubicBezTo>
                  <a:lnTo>
                    <a:pt x="336684" y="18992"/>
                  </a:lnTo>
                  <a:lnTo>
                    <a:pt x="336684" y="5180"/>
                  </a:lnTo>
                  <a:close/>
                </a:path>
              </a:pathLst>
            </a:custGeom>
            <a:solidFill>
              <a:srgbClr val="030303"/>
            </a:solidFill>
            <a:ln w="9525" cap="flat">
              <a:solidFill>
                <a:srgbClr val="03030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39FCAD-B931-4982-AD54-EF30DB273C29}"/>
                </a:ext>
              </a:extLst>
            </p:cNvPr>
            <p:cNvSpPr/>
            <p:nvPr/>
          </p:nvSpPr>
          <p:spPr>
            <a:xfrm>
              <a:off x="3187118" y="2585079"/>
              <a:ext cx="158846" cy="276254"/>
            </a:xfrm>
            <a:custGeom>
              <a:avLst/>
              <a:gdLst>
                <a:gd name="connsiteX0" fmla="*/ 67337 w 158845"/>
                <a:gd name="connsiteY0" fmla="*/ 101869 h 276253"/>
                <a:gd name="connsiteX1" fmla="*/ 115681 w 158845"/>
                <a:gd name="connsiteY1" fmla="*/ 5180 h 276253"/>
                <a:gd name="connsiteX2" fmla="*/ 115681 w 158845"/>
                <a:gd name="connsiteY2" fmla="*/ 25899 h 276253"/>
                <a:gd name="connsiteX3" fmla="*/ 122588 w 158845"/>
                <a:gd name="connsiteY3" fmla="*/ 25899 h 276253"/>
                <a:gd name="connsiteX4" fmla="*/ 122588 w 158845"/>
                <a:gd name="connsiteY4" fmla="*/ 32805 h 276253"/>
                <a:gd name="connsiteX5" fmla="*/ 129494 w 158845"/>
                <a:gd name="connsiteY5" fmla="*/ 32805 h 276253"/>
                <a:gd name="connsiteX6" fmla="*/ 129494 w 158845"/>
                <a:gd name="connsiteY6" fmla="*/ 25899 h 276253"/>
                <a:gd name="connsiteX7" fmla="*/ 136400 w 158845"/>
                <a:gd name="connsiteY7" fmla="*/ 18992 h 276253"/>
                <a:gd name="connsiteX8" fmla="*/ 150213 w 158845"/>
                <a:gd name="connsiteY8" fmla="*/ 32805 h 276253"/>
                <a:gd name="connsiteX9" fmla="*/ 157119 w 158845"/>
                <a:gd name="connsiteY9" fmla="*/ 46618 h 276253"/>
                <a:gd name="connsiteX10" fmla="*/ 108775 w 158845"/>
                <a:gd name="connsiteY10" fmla="*/ 143307 h 276253"/>
                <a:gd name="connsiteX11" fmla="*/ 60431 w 158845"/>
                <a:gd name="connsiteY11" fmla="*/ 253808 h 276253"/>
                <a:gd name="connsiteX12" fmla="*/ 60431 w 158845"/>
                <a:gd name="connsiteY12" fmla="*/ 260715 h 276253"/>
                <a:gd name="connsiteX13" fmla="*/ 46618 w 158845"/>
                <a:gd name="connsiteY13" fmla="*/ 267621 h 276253"/>
                <a:gd name="connsiteX14" fmla="*/ 32805 w 158845"/>
                <a:gd name="connsiteY14" fmla="*/ 267621 h 276253"/>
                <a:gd name="connsiteX15" fmla="*/ 25899 w 158845"/>
                <a:gd name="connsiteY15" fmla="*/ 274527 h 276253"/>
                <a:gd name="connsiteX16" fmla="*/ 18992 w 158845"/>
                <a:gd name="connsiteY16" fmla="*/ 267621 h 276253"/>
                <a:gd name="connsiteX17" fmla="*/ 18992 w 158845"/>
                <a:gd name="connsiteY17" fmla="*/ 253808 h 276253"/>
                <a:gd name="connsiteX18" fmla="*/ 5180 w 158845"/>
                <a:gd name="connsiteY18" fmla="*/ 253808 h 276253"/>
                <a:gd name="connsiteX19" fmla="*/ 5180 w 158845"/>
                <a:gd name="connsiteY19" fmla="*/ 233089 h 276253"/>
                <a:gd name="connsiteX20" fmla="*/ 12086 w 158845"/>
                <a:gd name="connsiteY20" fmla="*/ 226183 h 276253"/>
                <a:gd name="connsiteX21" fmla="*/ 18992 w 158845"/>
                <a:gd name="connsiteY21" fmla="*/ 198557 h 276253"/>
                <a:gd name="connsiteX22" fmla="*/ 67337 w 158845"/>
                <a:gd name="connsiteY22" fmla="*/ 101869 h 2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845" h="276253">
                  <a:moveTo>
                    <a:pt x="67337" y="101869"/>
                  </a:moveTo>
                  <a:lnTo>
                    <a:pt x="115681" y="5180"/>
                  </a:lnTo>
                  <a:lnTo>
                    <a:pt x="115681" y="25899"/>
                  </a:lnTo>
                  <a:lnTo>
                    <a:pt x="122588" y="25899"/>
                  </a:lnTo>
                  <a:lnTo>
                    <a:pt x="122588" y="32805"/>
                  </a:lnTo>
                  <a:lnTo>
                    <a:pt x="129494" y="32805"/>
                  </a:lnTo>
                  <a:lnTo>
                    <a:pt x="129494" y="25899"/>
                  </a:lnTo>
                  <a:cubicBezTo>
                    <a:pt x="129494" y="21292"/>
                    <a:pt x="131794" y="18992"/>
                    <a:pt x="136400" y="18992"/>
                  </a:cubicBezTo>
                  <a:cubicBezTo>
                    <a:pt x="141007" y="23599"/>
                    <a:pt x="145607" y="28199"/>
                    <a:pt x="150213" y="32805"/>
                  </a:cubicBezTo>
                  <a:lnTo>
                    <a:pt x="157119" y="46618"/>
                  </a:lnTo>
                  <a:lnTo>
                    <a:pt x="108775" y="143307"/>
                  </a:lnTo>
                  <a:cubicBezTo>
                    <a:pt x="76543" y="212370"/>
                    <a:pt x="60431" y="249202"/>
                    <a:pt x="60431" y="253808"/>
                  </a:cubicBezTo>
                  <a:lnTo>
                    <a:pt x="60431" y="260715"/>
                  </a:lnTo>
                  <a:cubicBezTo>
                    <a:pt x="55824" y="265321"/>
                    <a:pt x="51224" y="267621"/>
                    <a:pt x="46618" y="267621"/>
                  </a:cubicBezTo>
                  <a:cubicBezTo>
                    <a:pt x="42011" y="267621"/>
                    <a:pt x="37412" y="267621"/>
                    <a:pt x="32805" y="267621"/>
                  </a:cubicBezTo>
                  <a:cubicBezTo>
                    <a:pt x="32805" y="272227"/>
                    <a:pt x="30505" y="274527"/>
                    <a:pt x="25899" y="274527"/>
                  </a:cubicBezTo>
                  <a:cubicBezTo>
                    <a:pt x="21292" y="274527"/>
                    <a:pt x="18992" y="272227"/>
                    <a:pt x="18992" y="267621"/>
                  </a:cubicBezTo>
                  <a:lnTo>
                    <a:pt x="18992" y="253808"/>
                  </a:lnTo>
                  <a:lnTo>
                    <a:pt x="5180" y="253808"/>
                  </a:lnTo>
                  <a:lnTo>
                    <a:pt x="5180" y="233089"/>
                  </a:lnTo>
                  <a:lnTo>
                    <a:pt x="12086" y="226183"/>
                  </a:lnTo>
                  <a:cubicBezTo>
                    <a:pt x="16693" y="216977"/>
                    <a:pt x="18992" y="207764"/>
                    <a:pt x="18992" y="198557"/>
                  </a:cubicBezTo>
                  <a:cubicBezTo>
                    <a:pt x="18992" y="193951"/>
                    <a:pt x="35105" y="161726"/>
                    <a:pt x="67337" y="101869"/>
                  </a:cubicBezTo>
                  <a:close/>
                </a:path>
              </a:pathLst>
            </a:custGeom>
            <a:solidFill>
              <a:srgbClr val="191919"/>
            </a:solidFill>
            <a:ln w="9525" cap="flat">
              <a:solidFill>
                <a:srgbClr val="1919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D96AAB0-F936-48FE-8F22-756F4836D7B0}"/>
                </a:ext>
              </a:extLst>
            </p:cNvPr>
            <p:cNvSpPr/>
            <p:nvPr/>
          </p:nvSpPr>
          <p:spPr>
            <a:xfrm>
              <a:off x="762991" y="2674861"/>
              <a:ext cx="290066" cy="227909"/>
            </a:xfrm>
            <a:custGeom>
              <a:avLst/>
              <a:gdLst>
                <a:gd name="connsiteX0" fmla="*/ 5180 w 290066"/>
                <a:gd name="connsiteY0" fmla="*/ 12086 h 227909"/>
                <a:gd name="connsiteX1" fmla="*/ 25899 w 290066"/>
                <a:gd name="connsiteY1" fmla="*/ 5180 h 227909"/>
                <a:gd name="connsiteX2" fmla="*/ 53524 w 290066"/>
                <a:gd name="connsiteY2" fmla="*/ 12086 h 227909"/>
                <a:gd name="connsiteX3" fmla="*/ 60431 w 290066"/>
                <a:gd name="connsiteY3" fmla="*/ 25899 h 227909"/>
                <a:gd name="connsiteX4" fmla="*/ 81150 w 290066"/>
                <a:gd name="connsiteY4" fmla="*/ 67337 h 227909"/>
                <a:gd name="connsiteX5" fmla="*/ 136400 w 290066"/>
                <a:gd name="connsiteY5" fmla="*/ 136400 h 227909"/>
                <a:gd name="connsiteX6" fmla="*/ 177838 w 290066"/>
                <a:gd name="connsiteY6" fmla="*/ 164026 h 227909"/>
                <a:gd name="connsiteX7" fmla="*/ 239995 w 290066"/>
                <a:gd name="connsiteY7" fmla="*/ 177838 h 227909"/>
                <a:gd name="connsiteX8" fmla="*/ 288340 w 290066"/>
                <a:gd name="connsiteY8" fmla="*/ 177838 h 227909"/>
                <a:gd name="connsiteX9" fmla="*/ 288340 w 290066"/>
                <a:gd name="connsiteY9" fmla="*/ 226183 h 227909"/>
                <a:gd name="connsiteX10" fmla="*/ 219276 w 290066"/>
                <a:gd name="connsiteY10" fmla="*/ 226183 h 227909"/>
                <a:gd name="connsiteX11" fmla="*/ 143307 w 290066"/>
                <a:gd name="connsiteY11" fmla="*/ 205464 h 227909"/>
                <a:gd name="connsiteX12" fmla="*/ 81150 w 290066"/>
                <a:gd name="connsiteY12" fmla="*/ 150213 h 227909"/>
                <a:gd name="connsiteX13" fmla="*/ 25899 w 290066"/>
                <a:gd name="connsiteY13" fmla="*/ 67337 h 227909"/>
                <a:gd name="connsiteX14" fmla="*/ 5180 w 290066"/>
                <a:gd name="connsiteY14" fmla="*/ 12086 h 22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066" h="227909">
                  <a:moveTo>
                    <a:pt x="5180" y="12086"/>
                  </a:moveTo>
                  <a:lnTo>
                    <a:pt x="25899" y="5180"/>
                  </a:lnTo>
                  <a:cubicBezTo>
                    <a:pt x="44316" y="5180"/>
                    <a:pt x="53524" y="7480"/>
                    <a:pt x="53524" y="12086"/>
                  </a:cubicBezTo>
                  <a:cubicBezTo>
                    <a:pt x="53524" y="21292"/>
                    <a:pt x="55824" y="25899"/>
                    <a:pt x="60431" y="25899"/>
                  </a:cubicBezTo>
                  <a:lnTo>
                    <a:pt x="81150" y="67337"/>
                  </a:lnTo>
                  <a:cubicBezTo>
                    <a:pt x="99569" y="99569"/>
                    <a:pt x="117981" y="122588"/>
                    <a:pt x="136400" y="136400"/>
                  </a:cubicBezTo>
                  <a:cubicBezTo>
                    <a:pt x="154820" y="154819"/>
                    <a:pt x="168632" y="164026"/>
                    <a:pt x="177838" y="164026"/>
                  </a:cubicBezTo>
                  <a:cubicBezTo>
                    <a:pt x="187045" y="173232"/>
                    <a:pt x="207764" y="177838"/>
                    <a:pt x="239995" y="177838"/>
                  </a:cubicBezTo>
                  <a:lnTo>
                    <a:pt x="288340" y="177838"/>
                  </a:lnTo>
                  <a:lnTo>
                    <a:pt x="288340" y="226183"/>
                  </a:lnTo>
                  <a:lnTo>
                    <a:pt x="219276" y="226183"/>
                  </a:lnTo>
                  <a:cubicBezTo>
                    <a:pt x="191651" y="221576"/>
                    <a:pt x="166325" y="214670"/>
                    <a:pt x="143307" y="205464"/>
                  </a:cubicBezTo>
                  <a:cubicBezTo>
                    <a:pt x="120288" y="191651"/>
                    <a:pt x="99569" y="173232"/>
                    <a:pt x="81150" y="150213"/>
                  </a:cubicBezTo>
                  <a:cubicBezTo>
                    <a:pt x="62730" y="131794"/>
                    <a:pt x="44316" y="104168"/>
                    <a:pt x="25899" y="67337"/>
                  </a:cubicBezTo>
                  <a:lnTo>
                    <a:pt x="5180" y="12086"/>
                  </a:lnTo>
                  <a:close/>
                </a:path>
              </a:pathLst>
            </a:custGeom>
            <a:solidFill>
              <a:srgbClr val="45ABD2"/>
            </a:solidFill>
            <a:ln w="9525" cap="flat">
              <a:solidFill>
                <a:srgbClr val="45AB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95BD290-E93D-415A-AFB2-2A5699D66D15}"/>
                </a:ext>
              </a:extLst>
            </p:cNvPr>
            <p:cNvSpPr/>
            <p:nvPr/>
          </p:nvSpPr>
          <p:spPr>
            <a:xfrm>
              <a:off x="6350223" y="2295012"/>
              <a:ext cx="663009" cy="676822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169394-921A-41F1-BDF6-12A34069AD94}"/>
                </a:ext>
              </a:extLst>
            </p:cNvPr>
            <p:cNvSpPr/>
            <p:nvPr/>
          </p:nvSpPr>
          <p:spPr>
            <a:xfrm>
              <a:off x="2524109" y="278360"/>
              <a:ext cx="752791" cy="725166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80C22D8-AFFF-46E1-90D8-7CE88FB047B0}"/>
                </a:ext>
              </a:extLst>
            </p:cNvPr>
            <p:cNvSpPr/>
            <p:nvPr/>
          </p:nvSpPr>
          <p:spPr>
            <a:xfrm>
              <a:off x="3946816" y="872305"/>
              <a:ext cx="200284" cy="221003"/>
            </a:xfrm>
            <a:custGeom>
              <a:avLst/>
              <a:gdLst>
                <a:gd name="connsiteX0" fmla="*/ 12086 w 200283"/>
                <a:gd name="connsiteY0" fmla="*/ 5180 h 221003"/>
                <a:gd name="connsiteX1" fmla="*/ 18992 w 200283"/>
                <a:gd name="connsiteY1" fmla="*/ 5180 h 221003"/>
                <a:gd name="connsiteX2" fmla="*/ 46618 w 200283"/>
                <a:gd name="connsiteY2" fmla="*/ 18992 h 221003"/>
                <a:gd name="connsiteX3" fmla="*/ 94962 w 200283"/>
                <a:gd name="connsiteY3" fmla="*/ 60431 h 221003"/>
                <a:gd name="connsiteX4" fmla="*/ 157119 w 200283"/>
                <a:gd name="connsiteY4" fmla="*/ 129494 h 221003"/>
                <a:gd name="connsiteX5" fmla="*/ 191651 w 200283"/>
                <a:gd name="connsiteY5" fmla="*/ 191651 h 221003"/>
                <a:gd name="connsiteX6" fmla="*/ 198557 w 200283"/>
                <a:gd name="connsiteY6" fmla="*/ 191651 h 221003"/>
                <a:gd name="connsiteX7" fmla="*/ 198557 w 200283"/>
                <a:gd name="connsiteY7" fmla="*/ 219276 h 221003"/>
                <a:gd name="connsiteX8" fmla="*/ 191651 w 200283"/>
                <a:gd name="connsiteY8" fmla="*/ 219276 h 221003"/>
                <a:gd name="connsiteX9" fmla="*/ 191651 w 200283"/>
                <a:gd name="connsiteY9" fmla="*/ 212370 h 221003"/>
                <a:gd name="connsiteX10" fmla="*/ 177838 w 200283"/>
                <a:gd name="connsiteY10" fmla="*/ 212370 h 221003"/>
                <a:gd name="connsiteX11" fmla="*/ 177838 w 200283"/>
                <a:gd name="connsiteY11" fmla="*/ 205464 h 221003"/>
                <a:gd name="connsiteX12" fmla="*/ 170932 w 200283"/>
                <a:gd name="connsiteY12" fmla="*/ 205464 h 221003"/>
                <a:gd name="connsiteX13" fmla="*/ 170932 w 200283"/>
                <a:gd name="connsiteY13" fmla="*/ 212370 h 221003"/>
                <a:gd name="connsiteX14" fmla="*/ 157119 w 200283"/>
                <a:gd name="connsiteY14" fmla="*/ 212370 h 221003"/>
                <a:gd name="connsiteX15" fmla="*/ 150213 w 200283"/>
                <a:gd name="connsiteY15" fmla="*/ 205464 h 221003"/>
                <a:gd name="connsiteX16" fmla="*/ 143307 w 200283"/>
                <a:gd name="connsiteY16" fmla="*/ 198557 h 221003"/>
                <a:gd name="connsiteX17" fmla="*/ 143307 w 200283"/>
                <a:gd name="connsiteY17" fmla="*/ 191651 h 221003"/>
                <a:gd name="connsiteX18" fmla="*/ 129494 w 200283"/>
                <a:gd name="connsiteY18" fmla="*/ 170932 h 221003"/>
                <a:gd name="connsiteX19" fmla="*/ 81150 w 200283"/>
                <a:gd name="connsiteY19" fmla="*/ 108775 h 221003"/>
                <a:gd name="connsiteX20" fmla="*/ 32805 w 200283"/>
                <a:gd name="connsiteY20" fmla="*/ 60431 h 221003"/>
                <a:gd name="connsiteX21" fmla="*/ 32805 w 200283"/>
                <a:gd name="connsiteY21" fmla="*/ 53524 h 221003"/>
                <a:gd name="connsiteX22" fmla="*/ 25899 w 200283"/>
                <a:gd name="connsiteY22" fmla="*/ 53524 h 221003"/>
                <a:gd name="connsiteX23" fmla="*/ 18992 w 200283"/>
                <a:gd name="connsiteY23" fmla="*/ 39711 h 221003"/>
                <a:gd name="connsiteX24" fmla="*/ 5180 w 200283"/>
                <a:gd name="connsiteY24" fmla="*/ 25899 h 221003"/>
                <a:gd name="connsiteX25" fmla="*/ 5180 w 200283"/>
                <a:gd name="connsiteY25" fmla="*/ 18992 h 221003"/>
                <a:gd name="connsiteX26" fmla="*/ 12086 w 200283"/>
                <a:gd name="connsiteY26" fmla="*/ 5180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0283" h="221003">
                  <a:moveTo>
                    <a:pt x="12086" y="5180"/>
                  </a:moveTo>
                  <a:lnTo>
                    <a:pt x="18992" y="5180"/>
                  </a:lnTo>
                  <a:lnTo>
                    <a:pt x="46618" y="18992"/>
                  </a:lnTo>
                  <a:cubicBezTo>
                    <a:pt x="65037" y="32805"/>
                    <a:pt x="81150" y="46618"/>
                    <a:pt x="94962" y="60431"/>
                  </a:cubicBezTo>
                  <a:cubicBezTo>
                    <a:pt x="108775" y="69637"/>
                    <a:pt x="129494" y="92662"/>
                    <a:pt x="157119" y="129494"/>
                  </a:cubicBezTo>
                  <a:cubicBezTo>
                    <a:pt x="180138" y="166326"/>
                    <a:pt x="191651" y="187044"/>
                    <a:pt x="191651" y="191651"/>
                  </a:cubicBezTo>
                  <a:lnTo>
                    <a:pt x="198557" y="191651"/>
                  </a:lnTo>
                  <a:lnTo>
                    <a:pt x="198557" y="219276"/>
                  </a:lnTo>
                  <a:lnTo>
                    <a:pt x="191651" y="219276"/>
                  </a:lnTo>
                  <a:lnTo>
                    <a:pt x="191651" y="212370"/>
                  </a:lnTo>
                  <a:lnTo>
                    <a:pt x="177838" y="212370"/>
                  </a:lnTo>
                  <a:lnTo>
                    <a:pt x="177838" y="205464"/>
                  </a:lnTo>
                  <a:lnTo>
                    <a:pt x="170932" y="205464"/>
                  </a:lnTo>
                  <a:lnTo>
                    <a:pt x="170932" y="212370"/>
                  </a:lnTo>
                  <a:lnTo>
                    <a:pt x="157119" y="212370"/>
                  </a:lnTo>
                  <a:lnTo>
                    <a:pt x="150213" y="205464"/>
                  </a:lnTo>
                  <a:lnTo>
                    <a:pt x="143307" y="198557"/>
                  </a:lnTo>
                  <a:lnTo>
                    <a:pt x="143307" y="191651"/>
                  </a:lnTo>
                  <a:cubicBezTo>
                    <a:pt x="143307" y="187044"/>
                    <a:pt x="138700" y="180138"/>
                    <a:pt x="129494" y="170932"/>
                  </a:cubicBezTo>
                  <a:cubicBezTo>
                    <a:pt x="129494" y="166326"/>
                    <a:pt x="113381" y="145606"/>
                    <a:pt x="81150" y="108775"/>
                  </a:cubicBezTo>
                  <a:lnTo>
                    <a:pt x="32805" y="60431"/>
                  </a:lnTo>
                  <a:lnTo>
                    <a:pt x="32805" y="53524"/>
                  </a:lnTo>
                  <a:lnTo>
                    <a:pt x="25899" y="53524"/>
                  </a:lnTo>
                  <a:cubicBezTo>
                    <a:pt x="25899" y="48918"/>
                    <a:pt x="23599" y="44318"/>
                    <a:pt x="18992" y="39711"/>
                  </a:cubicBezTo>
                  <a:lnTo>
                    <a:pt x="5180" y="25899"/>
                  </a:lnTo>
                  <a:lnTo>
                    <a:pt x="5180" y="18992"/>
                  </a:lnTo>
                  <a:cubicBezTo>
                    <a:pt x="5180" y="9786"/>
                    <a:pt x="7480" y="5180"/>
                    <a:pt x="12086" y="5180"/>
                  </a:cubicBezTo>
                  <a:close/>
                </a:path>
              </a:pathLst>
            </a:custGeom>
            <a:solidFill>
              <a:srgbClr val="202020"/>
            </a:solidFill>
            <a:ln w="9525" cap="flat">
              <a:solidFill>
                <a:srgbClr val="2020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DEA5AC6-F32E-4A39-91D5-7D9E925F7965}"/>
                </a:ext>
              </a:extLst>
            </p:cNvPr>
            <p:cNvSpPr/>
            <p:nvPr/>
          </p:nvSpPr>
          <p:spPr>
            <a:xfrm>
              <a:off x="4188538" y="3469091"/>
              <a:ext cx="131221" cy="117408"/>
            </a:xfrm>
            <a:custGeom>
              <a:avLst/>
              <a:gdLst>
                <a:gd name="connsiteX0" fmla="*/ 122588 w 131220"/>
                <a:gd name="connsiteY0" fmla="*/ 5180 h 117407"/>
                <a:gd name="connsiteX1" fmla="*/ 129494 w 131220"/>
                <a:gd name="connsiteY1" fmla="*/ 5180 h 117407"/>
                <a:gd name="connsiteX2" fmla="*/ 129494 w 131220"/>
                <a:gd name="connsiteY2" fmla="*/ 12086 h 117407"/>
                <a:gd name="connsiteX3" fmla="*/ 115681 w 131220"/>
                <a:gd name="connsiteY3" fmla="*/ 39711 h 117407"/>
                <a:gd name="connsiteX4" fmla="*/ 94962 w 131220"/>
                <a:gd name="connsiteY4" fmla="*/ 60431 h 117407"/>
                <a:gd name="connsiteX5" fmla="*/ 46618 w 131220"/>
                <a:gd name="connsiteY5" fmla="*/ 88056 h 117407"/>
                <a:gd name="connsiteX6" fmla="*/ 5180 w 131220"/>
                <a:gd name="connsiteY6" fmla="*/ 115681 h 117407"/>
                <a:gd name="connsiteX7" fmla="*/ 12086 w 131220"/>
                <a:gd name="connsiteY7" fmla="*/ 108775 h 117407"/>
                <a:gd name="connsiteX8" fmla="*/ 12086 w 131220"/>
                <a:gd name="connsiteY8" fmla="*/ 101869 h 117407"/>
                <a:gd name="connsiteX9" fmla="*/ 18992 w 131220"/>
                <a:gd name="connsiteY9" fmla="*/ 101869 h 117407"/>
                <a:gd name="connsiteX10" fmla="*/ 12086 w 131220"/>
                <a:gd name="connsiteY10" fmla="*/ 81150 h 117407"/>
                <a:gd name="connsiteX11" fmla="*/ 12086 w 131220"/>
                <a:gd name="connsiteY11" fmla="*/ 67337 h 117407"/>
                <a:gd name="connsiteX12" fmla="*/ 53524 w 131220"/>
                <a:gd name="connsiteY12" fmla="*/ 46618 h 117407"/>
                <a:gd name="connsiteX13" fmla="*/ 101869 w 131220"/>
                <a:gd name="connsiteY13" fmla="*/ 18992 h 117407"/>
                <a:gd name="connsiteX14" fmla="*/ 108775 w 131220"/>
                <a:gd name="connsiteY14" fmla="*/ 12086 h 117407"/>
                <a:gd name="connsiteX15" fmla="*/ 122588 w 131220"/>
                <a:gd name="connsiteY15" fmla="*/ 5180 h 11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220" h="117407">
                  <a:moveTo>
                    <a:pt x="122588" y="5180"/>
                  </a:moveTo>
                  <a:lnTo>
                    <a:pt x="129494" y="5180"/>
                  </a:lnTo>
                  <a:lnTo>
                    <a:pt x="129494" y="12086"/>
                  </a:lnTo>
                  <a:cubicBezTo>
                    <a:pt x="124887" y="16693"/>
                    <a:pt x="120288" y="25899"/>
                    <a:pt x="115681" y="39711"/>
                  </a:cubicBezTo>
                  <a:cubicBezTo>
                    <a:pt x="106475" y="53524"/>
                    <a:pt x="99569" y="60431"/>
                    <a:pt x="94962" y="60431"/>
                  </a:cubicBezTo>
                  <a:cubicBezTo>
                    <a:pt x="85756" y="65037"/>
                    <a:pt x="69637" y="74243"/>
                    <a:pt x="46618" y="88056"/>
                  </a:cubicBezTo>
                  <a:lnTo>
                    <a:pt x="5180" y="115681"/>
                  </a:lnTo>
                  <a:cubicBezTo>
                    <a:pt x="5180" y="115681"/>
                    <a:pt x="7480" y="113381"/>
                    <a:pt x="12086" y="108775"/>
                  </a:cubicBezTo>
                  <a:lnTo>
                    <a:pt x="12086" y="101869"/>
                  </a:lnTo>
                  <a:lnTo>
                    <a:pt x="18992" y="101869"/>
                  </a:lnTo>
                  <a:cubicBezTo>
                    <a:pt x="18992" y="101869"/>
                    <a:pt x="16693" y="94962"/>
                    <a:pt x="12086" y="81150"/>
                  </a:cubicBezTo>
                  <a:lnTo>
                    <a:pt x="12086" y="67337"/>
                  </a:lnTo>
                  <a:lnTo>
                    <a:pt x="53524" y="46618"/>
                  </a:lnTo>
                  <a:cubicBezTo>
                    <a:pt x="81150" y="28199"/>
                    <a:pt x="97262" y="18992"/>
                    <a:pt x="101869" y="18992"/>
                  </a:cubicBezTo>
                  <a:cubicBezTo>
                    <a:pt x="101869" y="18992"/>
                    <a:pt x="104168" y="16693"/>
                    <a:pt x="108775" y="12086"/>
                  </a:cubicBezTo>
                  <a:cubicBezTo>
                    <a:pt x="113381" y="7480"/>
                    <a:pt x="117981" y="5180"/>
                    <a:pt x="122588" y="5180"/>
                  </a:cubicBezTo>
                  <a:close/>
                </a:path>
              </a:pathLst>
            </a:custGeom>
            <a:solidFill>
              <a:srgbClr val="2A2A2A"/>
            </a:solidFill>
            <a:ln w="9525" cap="flat">
              <a:solidFill>
                <a:srgbClr val="2A2A2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0A321B8-4EBF-4D68-A99A-D57100D2CCA8}"/>
                </a:ext>
              </a:extLst>
            </p:cNvPr>
            <p:cNvSpPr/>
            <p:nvPr/>
          </p:nvSpPr>
          <p:spPr>
            <a:xfrm>
              <a:off x="3456465" y="2025665"/>
              <a:ext cx="366036" cy="359130"/>
            </a:xfrm>
            <a:custGeom>
              <a:avLst/>
              <a:gdLst>
                <a:gd name="connsiteX0" fmla="*/ 329778 w 366036"/>
                <a:gd name="connsiteY0" fmla="*/ 5180 h 359129"/>
                <a:gd name="connsiteX1" fmla="*/ 336684 w 366036"/>
                <a:gd name="connsiteY1" fmla="*/ 5180 h 359129"/>
                <a:gd name="connsiteX2" fmla="*/ 336684 w 366036"/>
                <a:gd name="connsiteY2" fmla="*/ 12086 h 359129"/>
                <a:gd name="connsiteX3" fmla="*/ 329778 w 366036"/>
                <a:gd name="connsiteY3" fmla="*/ 25899 h 359129"/>
                <a:gd name="connsiteX4" fmla="*/ 329778 w 366036"/>
                <a:gd name="connsiteY4" fmla="*/ 39711 h 359129"/>
                <a:gd name="connsiteX5" fmla="*/ 336684 w 366036"/>
                <a:gd name="connsiteY5" fmla="*/ 46618 h 359129"/>
                <a:gd name="connsiteX6" fmla="*/ 343591 w 366036"/>
                <a:gd name="connsiteY6" fmla="*/ 53524 h 359129"/>
                <a:gd name="connsiteX7" fmla="*/ 350497 w 366036"/>
                <a:gd name="connsiteY7" fmla="*/ 60431 h 359129"/>
                <a:gd name="connsiteX8" fmla="*/ 357403 w 366036"/>
                <a:gd name="connsiteY8" fmla="*/ 67337 h 359129"/>
                <a:gd name="connsiteX9" fmla="*/ 364310 w 366036"/>
                <a:gd name="connsiteY9" fmla="*/ 67337 h 359129"/>
                <a:gd name="connsiteX10" fmla="*/ 309059 w 366036"/>
                <a:gd name="connsiteY10" fmla="*/ 122588 h 359129"/>
                <a:gd name="connsiteX11" fmla="*/ 191651 w 366036"/>
                <a:gd name="connsiteY11" fmla="*/ 246902 h 359129"/>
                <a:gd name="connsiteX12" fmla="*/ 108775 w 366036"/>
                <a:gd name="connsiteY12" fmla="*/ 322872 h 359129"/>
                <a:gd name="connsiteX13" fmla="*/ 88056 w 366036"/>
                <a:gd name="connsiteY13" fmla="*/ 343591 h 359129"/>
                <a:gd name="connsiteX14" fmla="*/ 74243 w 366036"/>
                <a:gd name="connsiteY14" fmla="*/ 357403 h 359129"/>
                <a:gd name="connsiteX15" fmla="*/ 67337 w 366036"/>
                <a:gd name="connsiteY15" fmla="*/ 357403 h 359129"/>
                <a:gd name="connsiteX16" fmla="*/ 53524 w 366036"/>
                <a:gd name="connsiteY16" fmla="*/ 357403 h 359129"/>
                <a:gd name="connsiteX17" fmla="*/ 53524 w 366036"/>
                <a:gd name="connsiteY17" fmla="*/ 343591 h 359129"/>
                <a:gd name="connsiteX18" fmla="*/ 46618 w 366036"/>
                <a:gd name="connsiteY18" fmla="*/ 336684 h 359129"/>
                <a:gd name="connsiteX19" fmla="*/ 39711 w 366036"/>
                <a:gd name="connsiteY19" fmla="*/ 329778 h 359129"/>
                <a:gd name="connsiteX20" fmla="*/ 39711 w 366036"/>
                <a:gd name="connsiteY20" fmla="*/ 322872 h 359129"/>
                <a:gd name="connsiteX21" fmla="*/ 32805 w 366036"/>
                <a:gd name="connsiteY21" fmla="*/ 322872 h 359129"/>
                <a:gd name="connsiteX22" fmla="*/ 32805 w 366036"/>
                <a:gd name="connsiteY22" fmla="*/ 329778 h 359129"/>
                <a:gd name="connsiteX23" fmla="*/ 25899 w 366036"/>
                <a:gd name="connsiteY23" fmla="*/ 329778 h 359129"/>
                <a:gd name="connsiteX24" fmla="*/ 25899 w 366036"/>
                <a:gd name="connsiteY24" fmla="*/ 336684 h 359129"/>
                <a:gd name="connsiteX25" fmla="*/ 18992 w 366036"/>
                <a:gd name="connsiteY25" fmla="*/ 336684 h 359129"/>
                <a:gd name="connsiteX26" fmla="*/ 18992 w 366036"/>
                <a:gd name="connsiteY26" fmla="*/ 343591 h 359129"/>
                <a:gd name="connsiteX27" fmla="*/ 5180 w 366036"/>
                <a:gd name="connsiteY27" fmla="*/ 343591 h 359129"/>
                <a:gd name="connsiteX28" fmla="*/ 5180 w 366036"/>
                <a:gd name="connsiteY28" fmla="*/ 336684 h 359129"/>
                <a:gd name="connsiteX29" fmla="*/ 12086 w 366036"/>
                <a:gd name="connsiteY29" fmla="*/ 329778 h 359129"/>
                <a:gd name="connsiteX30" fmla="*/ 12086 w 366036"/>
                <a:gd name="connsiteY30" fmla="*/ 322872 h 359129"/>
                <a:gd name="connsiteX31" fmla="*/ 18992 w 366036"/>
                <a:gd name="connsiteY31" fmla="*/ 322872 h 359129"/>
                <a:gd name="connsiteX32" fmla="*/ 18992 w 366036"/>
                <a:gd name="connsiteY32" fmla="*/ 315965 h 359129"/>
                <a:gd name="connsiteX33" fmla="*/ 32805 w 366036"/>
                <a:gd name="connsiteY33" fmla="*/ 315965 h 359129"/>
                <a:gd name="connsiteX34" fmla="*/ 39711 w 366036"/>
                <a:gd name="connsiteY34" fmla="*/ 309059 h 359129"/>
                <a:gd name="connsiteX35" fmla="*/ 143307 w 366036"/>
                <a:gd name="connsiteY35" fmla="*/ 198557 h 359129"/>
                <a:gd name="connsiteX36" fmla="*/ 288340 w 366036"/>
                <a:gd name="connsiteY36" fmla="*/ 46618 h 359129"/>
                <a:gd name="connsiteX37" fmla="*/ 329778 w 366036"/>
                <a:gd name="connsiteY37" fmla="*/ 5180 h 35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66036" h="359129">
                  <a:moveTo>
                    <a:pt x="329778" y="5180"/>
                  </a:moveTo>
                  <a:lnTo>
                    <a:pt x="336684" y="5180"/>
                  </a:lnTo>
                  <a:lnTo>
                    <a:pt x="336684" y="12086"/>
                  </a:lnTo>
                  <a:cubicBezTo>
                    <a:pt x="332078" y="16693"/>
                    <a:pt x="329778" y="21292"/>
                    <a:pt x="329778" y="25899"/>
                  </a:cubicBezTo>
                  <a:lnTo>
                    <a:pt x="329778" y="39711"/>
                  </a:lnTo>
                  <a:lnTo>
                    <a:pt x="336684" y="46618"/>
                  </a:lnTo>
                  <a:lnTo>
                    <a:pt x="343591" y="53524"/>
                  </a:lnTo>
                  <a:lnTo>
                    <a:pt x="350497" y="60431"/>
                  </a:lnTo>
                  <a:lnTo>
                    <a:pt x="357403" y="67337"/>
                  </a:lnTo>
                  <a:lnTo>
                    <a:pt x="364310" y="67337"/>
                  </a:lnTo>
                  <a:cubicBezTo>
                    <a:pt x="359703" y="71943"/>
                    <a:pt x="341291" y="90356"/>
                    <a:pt x="309059" y="122588"/>
                  </a:cubicBezTo>
                  <a:cubicBezTo>
                    <a:pt x="276827" y="150213"/>
                    <a:pt x="237696" y="191651"/>
                    <a:pt x="191651" y="246902"/>
                  </a:cubicBezTo>
                  <a:cubicBezTo>
                    <a:pt x="141007" y="297546"/>
                    <a:pt x="113381" y="322872"/>
                    <a:pt x="108775" y="322872"/>
                  </a:cubicBezTo>
                  <a:cubicBezTo>
                    <a:pt x="104168" y="322872"/>
                    <a:pt x="97262" y="329778"/>
                    <a:pt x="88056" y="343591"/>
                  </a:cubicBezTo>
                  <a:lnTo>
                    <a:pt x="74243" y="357403"/>
                  </a:lnTo>
                  <a:cubicBezTo>
                    <a:pt x="74243" y="357403"/>
                    <a:pt x="71943" y="357403"/>
                    <a:pt x="67337" y="357403"/>
                  </a:cubicBezTo>
                  <a:lnTo>
                    <a:pt x="53524" y="357403"/>
                  </a:lnTo>
                  <a:lnTo>
                    <a:pt x="53524" y="343591"/>
                  </a:lnTo>
                  <a:lnTo>
                    <a:pt x="46618" y="336684"/>
                  </a:lnTo>
                  <a:lnTo>
                    <a:pt x="39711" y="329778"/>
                  </a:lnTo>
                  <a:lnTo>
                    <a:pt x="39711" y="322872"/>
                  </a:lnTo>
                  <a:lnTo>
                    <a:pt x="32805" y="322872"/>
                  </a:lnTo>
                  <a:lnTo>
                    <a:pt x="32805" y="329778"/>
                  </a:lnTo>
                  <a:lnTo>
                    <a:pt x="25899" y="329778"/>
                  </a:lnTo>
                  <a:lnTo>
                    <a:pt x="25899" y="336684"/>
                  </a:lnTo>
                  <a:lnTo>
                    <a:pt x="18992" y="336684"/>
                  </a:lnTo>
                  <a:lnTo>
                    <a:pt x="18992" y="343591"/>
                  </a:lnTo>
                  <a:lnTo>
                    <a:pt x="5180" y="343591"/>
                  </a:lnTo>
                  <a:lnTo>
                    <a:pt x="5180" y="336684"/>
                  </a:lnTo>
                  <a:lnTo>
                    <a:pt x="12086" y="329778"/>
                  </a:lnTo>
                  <a:lnTo>
                    <a:pt x="12086" y="322872"/>
                  </a:lnTo>
                  <a:lnTo>
                    <a:pt x="18992" y="322872"/>
                  </a:lnTo>
                  <a:lnTo>
                    <a:pt x="18992" y="315965"/>
                  </a:lnTo>
                  <a:lnTo>
                    <a:pt x="32805" y="315965"/>
                  </a:lnTo>
                  <a:cubicBezTo>
                    <a:pt x="32805" y="315965"/>
                    <a:pt x="35105" y="313665"/>
                    <a:pt x="39711" y="309059"/>
                  </a:cubicBezTo>
                  <a:lnTo>
                    <a:pt x="143307" y="198557"/>
                  </a:lnTo>
                  <a:cubicBezTo>
                    <a:pt x="212370" y="120288"/>
                    <a:pt x="260714" y="69637"/>
                    <a:pt x="288340" y="46618"/>
                  </a:cubicBezTo>
                  <a:cubicBezTo>
                    <a:pt x="311359" y="23599"/>
                    <a:pt x="325171" y="9786"/>
                    <a:pt x="329778" y="5180"/>
                  </a:cubicBezTo>
                  <a:close/>
                </a:path>
              </a:pathLst>
            </a:custGeom>
            <a:solidFill>
              <a:srgbClr val="151515"/>
            </a:solidFill>
            <a:ln w="9525" cap="flat">
              <a:solidFill>
                <a:srgbClr val="1515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E80031-B1A8-495D-B387-BDC9234BC9EA}"/>
                </a:ext>
              </a:extLst>
            </p:cNvPr>
            <p:cNvSpPr/>
            <p:nvPr/>
          </p:nvSpPr>
          <p:spPr>
            <a:xfrm>
              <a:off x="5084060" y="941369"/>
              <a:ext cx="345317" cy="324598"/>
            </a:xfrm>
            <a:custGeom>
              <a:avLst/>
              <a:gdLst>
                <a:gd name="connsiteX0" fmla="*/ 35108 w 345317"/>
                <a:gd name="connsiteY0" fmla="*/ 5180 h 324598"/>
                <a:gd name="connsiteX1" fmla="*/ 180141 w 345317"/>
                <a:gd name="connsiteY1" fmla="*/ 5180 h 324598"/>
                <a:gd name="connsiteX2" fmla="*/ 318268 w 345317"/>
                <a:gd name="connsiteY2" fmla="*/ 12086 h 324598"/>
                <a:gd name="connsiteX3" fmla="*/ 338987 w 345317"/>
                <a:gd name="connsiteY3" fmla="*/ 157119 h 324598"/>
                <a:gd name="connsiteX4" fmla="*/ 338987 w 345317"/>
                <a:gd name="connsiteY4" fmla="*/ 309059 h 324598"/>
                <a:gd name="connsiteX5" fmla="*/ 173235 w 345317"/>
                <a:gd name="connsiteY5" fmla="*/ 322872 h 324598"/>
                <a:gd name="connsiteX6" fmla="*/ 14389 w 345317"/>
                <a:gd name="connsiteY6" fmla="*/ 315965 h 324598"/>
                <a:gd name="connsiteX7" fmla="*/ 7482 w 345317"/>
                <a:gd name="connsiteY7" fmla="*/ 170932 h 324598"/>
                <a:gd name="connsiteX8" fmla="*/ 14389 w 345317"/>
                <a:gd name="connsiteY8" fmla="*/ 25899 h 324598"/>
                <a:gd name="connsiteX9" fmla="*/ 35108 w 345317"/>
                <a:gd name="connsiteY9" fmla="*/ 5180 h 3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317" h="324598">
                  <a:moveTo>
                    <a:pt x="35108" y="5180"/>
                  </a:moveTo>
                  <a:cubicBezTo>
                    <a:pt x="44314" y="5180"/>
                    <a:pt x="92658" y="5180"/>
                    <a:pt x="180141" y="5180"/>
                  </a:cubicBezTo>
                  <a:cubicBezTo>
                    <a:pt x="263017" y="5180"/>
                    <a:pt x="309062" y="7480"/>
                    <a:pt x="318268" y="12086"/>
                  </a:cubicBezTo>
                  <a:cubicBezTo>
                    <a:pt x="327474" y="16693"/>
                    <a:pt x="334380" y="65037"/>
                    <a:pt x="338987" y="157119"/>
                  </a:cubicBezTo>
                  <a:cubicBezTo>
                    <a:pt x="343593" y="253808"/>
                    <a:pt x="343593" y="304452"/>
                    <a:pt x="338987" y="309059"/>
                  </a:cubicBezTo>
                  <a:cubicBezTo>
                    <a:pt x="334380" y="318265"/>
                    <a:pt x="279130" y="322872"/>
                    <a:pt x="173235" y="322872"/>
                  </a:cubicBezTo>
                  <a:cubicBezTo>
                    <a:pt x="67340" y="322872"/>
                    <a:pt x="14389" y="320572"/>
                    <a:pt x="14389" y="315965"/>
                  </a:cubicBezTo>
                  <a:cubicBezTo>
                    <a:pt x="14389" y="311359"/>
                    <a:pt x="12089" y="263014"/>
                    <a:pt x="7482" y="170932"/>
                  </a:cubicBezTo>
                  <a:cubicBezTo>
                    <a:pt x="2876" y="83449"/>
                    <a:pt x="5183" y="35105"/>
                    <a:pt x="14389" y="25899"/>
                  </a:cubicBezTo>
                  <a:cubicBezTo>
                    <a:pt x="18995" y="12086"/>
                    <a:pt x="25902" y="5180"/>
                    <a:pt x="35108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1818563-D2B6-402F-B64D-0DC397E5994B}"/>
                </a:ext>
              </a:extLst>
            </p:cNvPr>
            <p:cNvSpPr/>
            <p:nvPr/>
          </p:nvSpPr>
          <p:spPr>
            <a:xfrm>
              <a:off x="4250695" y="3303339"/>
              <a:ext cx="89782" cy="179565"/>
            </a:xfrm>
            <a:custGeom>
              <a:avLst/>
              <a:gdLst>
                <a:gd name="connsiteX0" fmla="*/ 18992 w 89782"/>
                <a:gd name="connsiteY0" fmla="*/ 12086 h 179564"/>
                <a:gd name="connsiteX1" fmla="*/ 25899 w 89782"/>
                <a:gd name="connsiteY1" fmla="*/ 5180 h 179564"/>
                <a:gd name="connsiteX2" fmla="*/ 53524 w 89782"/>
                <a:gd name="connsiteY2" fmla="*/ 5180 h 179564"/>
                <a:gd name="connsiteX3" fmla="*/ 53524 w 89782"/>
                <a:gd name="connsiteY3" fmla="*/ 12086 h 179564"/>
                <a:gd name="connsiteX4" fmla="*/ 60431 w 89782"/>
                <a:gd name="connsiteY4" fmla="*/ 12086 h 179564"/>
                <a:gd name="connsiteX5" fmla="*/ 60431 w 89782"/>
                <a:gd name="connsiteY5" fmla="*/ 18992 h 179564"/>
                <a:gd name="connsiteX6" fmla="*/ 67337 w 89782"/>
                <a:gd name="connsiteY6" fmla="*/ 18992 h 179564"/>
                <a:gd name="connsiteX7" fmla="*/ 67337 w 89782"/>
                <a:gd name="connsiteY7" fmla="*/ 25899 h 179564"/>
                <a:gd name="connsiteX8" fmla="*/ 74243 w 89782"/>
                <a:gd name="connsiteY8" fmla="*/ 25899 h 179564"/>
                <a:gd name="connsiteX9" fmla="*/ 74243 w 89782"/>
                <a:gd name="connsiteY9" fmla="*/ 32805 h 179564"/>
                <a:gd name="connsiteX10" fmla="*/ 81150 w 89782"/>
                <a:gd name="connsiteY10" fmla="*/ 39711 h 179564"/>
                <a:gd name="connsiteX11" fmla="*/ 88056 w 89782"/>
                <a:gd name="connsiteY11" fmla="*/ 46618 h 179564"/>
                <a:gd name="connsiteX12" fmla="*/ 88056 w 89782"/>
                <a:gd name="connsiteY12" fmla="*/ 94962 h 179564"/>
                <a:gd name="connsiteX13" fmla="*/ 74243 w 89782"/>
                <a:gd name="connsiteY13" fmla="*/ 157119 h 179564"/>
                <a:gd name="connsiteX14" fmla="*/ 67337 w 89782"/>
                <a:gd name="connsiteY14" fmla="*/ 170932 h 179564"/>
                <a:gd name="connsiteX15" fmla="*/ 60431 w 89782"/>
                <a:gd name="connsiteY15" fmla="*/ 170932 h 179564"/>
                <a:gd name="connsiteX16" fmla="*/ 46618 w 89782"/>
                <a:gd name="connsiteY16" fmla="*/ 177838 h 179564"/>
                <a:gd name="connsiteX17" fmla="*/ 46618 w 89782"/>
                <a:gd name="connsiteY17" fmla="*/ 170932 h 179564"/>
                <a:gd name="connsiteX18" fmla="*/ 46618 w 89782"/>
                <a:gd name="connsiteY18" fmla="*/ 143307 h 179564"/>
                <a:gd name="connsiteX19" fmla="*/ 25899 w 89782"/>
                <a:gd name="connsiteY19" fmla="*/ 88056 h 179564"/>
                <a:gd name="connsiteX20" fmla="*/ 5180 w 89782"/>
                <a:gd name="connsiteY20" fmla="*/ 60431 h 179564"/>
                <a:gd name="connsiteX21" fmla="*/ 5180 w 89782"/>
                <a:gd name="connsiteY21" fmla="*/ 18992 h 179564"/>
                <a:gd name="connsiteX22" fmla="*/ 12086 w 89782"/>
                <a:gd name="connsiteY22" fmla="*/ 18992 h 179564"/>
                <a:gd name="connsiteX23" fmla="*/ 18992 w 89782"/>
                <a:gd name="connsiteY23" fmla="*/ 12086 h 17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782" h="179564">
                  <a:moveTo>
                    <a:pt x="18992" y="12086"/>
                  </a:moveTo>
                  <a:lnTo>
                    <a:pt x="25899" y="5180"/>
                  </a:lnTo>
                  <a:lnTo>
                    <a:pt x="53524" y="5180"/>
                  </a:lnTo>
                  <a:lnTo>
                    <a:pt x="53524" y="12086"/>
                  </a:lnTo>
                  <a:lnTo>
                    <a:pt x="60431" y="12086"/>
                  </a:lnTo>
                  <a:lnTo>
                    <a:pt x="60431" y="18992"/>
                  </a:lnTo>
                  <a:lnTo>
                    <a:pt x="67337" y="18992"/>
                  </a:lnTo>
                  <a:lnTo>
                    <a:pt x="67337" y="25899"/>
                  </a:lnTo>
                  <a:lnTo>
                    <a:pt x="74243" y="25899"/>
                  </a:lnTo>
                  <a:lnTo>
                    <a:pt x="74243" y="32805"/>
                  </a:lnTo>
                  <a:lnTo>
                    <a:pt x="81150" y="39711"/>
                  </a:lnTo>
                  <a:lnTo>
                    <a:pt x="88056" y="46618"/>
                  </a:lnTo>
                  <a:lnTo>
                    <a:pt x="88056" y="94962"/>
                  </a:lnTo>
                  <a:cubicBezTo>
                    <a:pt x="88056" y="127194"/>
                    <a:pt x="83449" y="147913"/>
                    <a:pt x="74243" y="157119"/>
                  </a:cubicBezTo>
                  <a:cubicBezTo>
                    <a:pt x="74243" y="166326"/>
                    <a:pt x="71943" y="170932"/>
                    <a:pt x="67337" y="170932"/>
                  </a:cubicBezTo>
                  <a:lnTo>
                    <a:pt x="60431" y="170932"/>
                  </a:lnTo>
                  <a:cubicBezTo>
                    <a:pt x="55824" y="170932"/>
                    <a:pt x="51224" y="173232"/>
                    <a:pt x="46618" y="177838"/>
                  </a:cubicBezTo>
                  <a:lnTo>
                    <a:pt x="46618" y="170932"/>
                  </a:lnTo>
                  <a:cubicBezTo>
                    <a:pt x="46618" y="161726"/>
                    <a:pt x="46618" y="152513"/>
                    <a:pt x="46618" y="143307"/>
                  </a:cubicBezTo>
                  <a:cubicBezTo>
                    <a:pt x="46618" y="129494"/>
                    <a:pt x="39711" y="111075"/>
                    <a:pt x="25899" y="88056"/>
                  </a:cubicBezTo>
                  <a:lnTo>
                    <a:pt x="5180" y="60431"/>
                  </a:lnTo>
                  <a:lnTo>
                    <a:pt x="5180" y="18992"/>
                  </a:lnTo>
                  <a:lnTo>
                    <a:pt x="12086" y="18992"/>
                  </a:lnTo>
                  <a:lnTo>
                    <a:pt x="18992" y="12086"/>
                  </a:lnTo>
                  <a:close/>
                </a:path>
              </a:pathLst>
            </a:custGeom>
            <a:solidFill>
              <a:srgbClr val="1C1C1C"/>
            </a:solidFill>
            <a:ln w="9525" cap="flat">
              <a:solidFill>
                <a:srgbClr val="1C1C1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FCEE99-CB64-490D-B277-F0DDB56B5260}"/>
                </a:ext>
              </a:extLst>
            </p:cNvPr>
            <p:cNvSpPr/>
            <p:nvPr/>
          </p:nvSpPr>
          <p:spPr>
            <a:xfrm>
              <a:off x="2474037" y="2239762"/>
              <a:ext cx="566320" cy="552508"/>
            </a:xfrm>
            <a:custGeom>
              <a:avLst/>
              <a:gdLst>
                <a:gd name="connsiteX0" fmla="*/ 124315 w 566320"/>
                <a:gd name="connsiteY0" fmla="*/ 12086 h 552507"/>
                <a:gd name="connsiteX1" fmla="*/ 214098 w 566320"/>
                <a:gd name="connsiteY1" fmla="*/ 5180 h 552507"/>
                <a:gd name="connsiteX2" fmla="*/ 234817 w 566320"/>
                <a:gd name="connsiteY2" fmla="*/ 32805 h 552507"/>
                <a:gd name="connsiteX3" fmla="*/ 414382 w 566320"/>
                <a:gd name="connsiteY3" fmla="*/ 74243 h 552507"/>
                <a:gd name="connsiteX4" fmla="*/ 566321 w 566320"/>
                <a:gd name="connsiteY4" fmla="*/ 115681 h 552507"/>
                <a:gd name="connsiteX5" fmla="*/ 566321 w 566320"/>
                <a:gd name="connsiteY5" fmla="*/ 336684 h 552507"/>
                <a:gd name="connsiteX6" fmla="*/ 545602 w 566320"/>
                <a:gd name="connsiteY6" fmla="*/ 530062 h 552507"/>
                <a:gd name="connsiteX7" fmla="*/ 290067 w 566320"/>
                <a:gd name="connsiteY7" fmla="*/ 550781 h 552507"/>
                <a:gd name="connsiteX8" fmla="*/ 34533 w 566320"/>
                <a:gd name="connsiteY8" fmla="*/ 536968 h 552507"/>
                <a:gd name="connsiteX9" fmla="*/ 6907 w 566320"/>
                <a:gd name="connsiteY9" fmla="*/ 295246 h 552507"/>
                <a:gd name="connsiteX10" fmla="*/ 20720 w 566320"/>
                <a:gd name="connsiteY10" fmla="*/ 39711 h 552507"/>
                <a:gd name="connsiteX11" fmla="*/ 124315 w 566320"/>
                <a:gd name="connsiteY11" fmla="*/ 12086 h 55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6320" h="552507">
                  <a:moveTo>
                    <a:pt x="124315" y="12086"/>
                  </a:moveTo>
                  <a:lnTo>
                    <a:pt x="214098" y="5180"/>
                  </a:lnTo>
                  <a:lnTo>
                    <a:pt x="234817" y="32805"/>
                  </a:lnTo>
                  <a:cubicBezTo>
                    <a:pt x="253236" y="51224"/>
                    <a:pt x="313086" y="65037"/>
                    <a:pt x="414382" y="74243"/>
                  </a:cubicBezTo>
                  <a:cubicBezTo>
                    <a:pt x="515677" y="78850"/>
                    <a:pt x="566321" y="92662"/>
                    <a:pt x="566321" y="115681"/>
                  </a:cubicBezTo>
                  <a:lnTo>
                    <a:pt x="566321" y="336684"/>
                  </a:lnTo>
                  <a:cubicBezTo>
                    <a:pt x="566321" y="456392"/>
                    <a:pt x="559415" y="520856"/>
                    <a:pt x="545602" y="530062"/>
                  </a:cubicBezTo>
                  <a:cubicBezTo>
                    <a:pt x="536396" y="539268"/>
                    <a:pt x="451213" y="546175"/>
                    <a:pt x="290067" y="550781"/>
                  </a:cubicBezTo>
                  <a:cubicBezTo>
                    <a:pt x="133521" y="555387"/>
                    <a:pt x="48345" y="550781"/>
                    <a:pt x="34533" y="536968"/>
                  </a:cubicBezTo>
                  <a:cubicBezTo>
                    <a:pt x="20720" y="527762"/>
                    <a:pt x="11514" y="447186"/>
                    <a:pt x="6907" y="295246"/>
                  </a:cubicBezTo>
                  <a:cubicBezTo>
                    <a:pt x="2301" y="138700"/>
                    <a:pt x="6907" y="53524"/>
                    <a:pt x="20720" y="39711"/>
                  </a:cubicBezTo>
                  <a:cubicBezTo>
                    <a:pt x="29926" y="25899"/>
                    <a:pt x="64458" y="16693"/>
                    <a:pt x="124315" y="12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9A6D4-EFC4-487E-8C5B-135FB184898A}"/>
                </a:ext>
              </a:extLst>
            </p:cNvPr>
            <p:cNvSpPr/>
            <p:nvPr/>
          </p:nvSpPr>
          <p:spPr>
            <a:xfrm>
              <a:off x="804429" y="1804662"/>
              <a:ext cx="1049764" cy="1049764"/>
            </a:xfrm>
            <a:custGeom>
              <a:avLst/>
              <a:gdLst>
                <a:gd name="connsiteX0" fmla="*/ 467905 w 1049764"/>
                <a:gd name="connsiteY0" fmla="*/ 12086 h 1049764"/>
                <a:gd name="connsiteX1" fmla="*/ 813222 w 1049764"/>
                <a:gd name="connsiteY1" fmla="*/ 5180 h 1049764"/>
                <a:gd name="connsiteX2" fmla="*/ 820128 w 1049764"/>
                <a:gd name="connsiteY2" fmla="*/ 53524 h 1049764"/>
                <a:gd name="connsiteX3" fmla="*/ 833941 w 1049764"/>
                <a:gd name="connsiteY3" fmla="*/ 101869 h 1049764"/>
                <a:gd name="connsiteX4" fmla="*/ 937536 w 1049764"/>
                <a:gd name="connsiteY4" fmla="*/ 115681 h 1049764"/>
                <a:gd name="connsiteX5" fmla="*/ 1041131 w 1049764"/>
                <a:gd name="connsiteY5" fmla="*/ 170932 h 1049764"/>
                <a:gd name="connsiteX6" fmla="*/ 1048038 w 1049764"/>
                <a:gd name="connsiteY6" fmla="*/ 550781 h 1049764"/>
                <a:gd name="connsiteX7" fmla="*/ 1027319 w 1049764"/>
                <a:gd name="connsiteY7" fmla="*/ 923724 h 1049764"/>
                <a:gd name="connsiteX8" fmla="*/ 978974 w 1049764"/>
                <a:gd name="connsiteY8" fmla="*/ 999693 h 1049764"/>
                <a:gd name="connsiteX9" fmla="*/ 923724 w 1049764"/>
                <a:gd name="connsiteY9" fmla="*/ 1034225 h 1049764"/>
                <a:gd name="connsiteX10" fmla="*/ 668189 w 1049764"/>
                <a:gd name="connsiteY10" fmla="*/ 1048038 h 1049764"/>
                <a:gd name="connsiteX11" fmla="*/ 426467 w 1049764"/>
                <a:gd name="connsiteY11" fmla="*/ 1048038 h 1049764"/>
                <a:gd name="connsiteX12" fmla="*/ 419560 w 1049764"/>
                <a:gd name="connsiteY12" fmla="*/ 978974 h 1049764"/>
                <a:gd name="connsiteX13" fmla="*/ 405748 w 1049764"/>
                <a:gd name="connsiteY13" fmla="*/ 868473 h 1049764"/>
                <a:gd name="connsiteX14" fmla="*/ 371216 w 1049764"/>
                <a:gd name="connsiteY14" fmla="*/ 792503 h 1049764"/>
                <a:gd name="connsiteX15" fmla="*/ 302153 w 1049764"/>
                <a:gd name="connsiteY15" fmla="*/ 730346 h 1049764"/>
                <a:gd name="connsiteX16" fmla="*/ 136400 w 1049764"/>
                <a:gd name="connsiteY16" fmla="*/ 695814 h 1049764"/>
                <a:gd name="connsiteX17" fmla="*/ 5180 w 1049764"/>
                <a:gd name="connsiteY17" fmla="*/ 688908 h 1049764"/>
                <a:gd name="connsiteX18" fmla="*/ 5180 w 1049764"/>
                <a:gd name="connsiteY18" fmla="*/ 440279 h 1049764"/>
                <a:gd name="connsiteX19" fmla="*/ 12086 w 1049764"/>
                <a:gd name="connsiteY19" fmla="*/ 157119 h 1049764"/>
                <a:gd name="connsiteX20" fmla="*/ 46618 w 1049764"/>
                <a:gd name="connsiteY20" fmla="*/ 94962 h 1049764"/>
                <a:gd name="connsiteX21" fmla="*/ 101869 w 1049764"/>
                <a:gd name="connsiteY21" fmla="*/ 32805 h 1049764"/>
                <a:gd name="connsiteX22" fmla="*/ 467905 w 1049764"/>
                <a:gd name="connsiteY22" fmla="*/ 12086 h 10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49764" h="1049764">
                  <a:moveTo>
                    <a:pt x="467905" y="12086"/>
                  </a:moveTo>
                  <a:lnTo>
                    <a:pt x="813222" y="5180"/>
                  </a:lnTo>
                  <a:lnTo>
                    <a:pt x="820128" y="53524"/>
                  </a:lnTo>
                  <a:cubicBezTo>
                    <a:pt x="824735" y="81150"/>
                    <a:pt x="829334" y="97262"/>
                    <a:pt x="833941" y="101869"/>
                  </a:cubicBezTo>
                  <a:cubicBezTo>
                    <a:pt x="838548" y="106475"/>
                    <a:pt x="873079" y="111075"/>
                    <a:pt x="937536" y="115681"/>
                  </a:cubicBezTo>
                  <a:cubicBezTo>
                    <a:pt x="997394" y="115681"/>
                    <a:pt x="1031925" y="134101"/>
                    <a:pt x="1041131" y="170932"/>
                  </a:cubicBezTo>
                  <a:cubicBezTo>
                    <a:pt x="1045738" y="207764"/>
                    <a:pt x="1048038" y="334384"/>
                    <a:pt x="1048038" y="550781"/>
                  </a:cubicBezTo>
                  <a:cubicBezTo>
                    <a:pt x="1048038" y="771784"/>
                    <a:pt x="1041131" y="896098"/>
                    <a:pt x="1027319" y="923724"/>
                  </a:cubicBezTo>
                  <a:cubicBezTo>
                    <a:pt x="1013506" y="951349"/>
                    <a:pt x="997394" y="976674"/>
                    <a:pt x="978974" y="999693"/>
                  </a:cubicBezTo>
                  <a:cubicBezTo>
                    <a:pt x="955955" y="1022712"/>
                    <a:pt x="937536" y="1034225"/>
                    <a:pt x="923724" y="1034225"/>
                  </a:cubicBezTo>
                  <a:cubicBezTo>
                    <a:pt x="914517" y="1043431"/>
                    <a:pt x="829334" y="1048038"/>
                    <a:pt x="668189" y="1048038"/>
                  </a:cubicBezTo>
                  <a:lnTo>
                    <a:pt x="426467" y="1048038"/>
                  </a:lnTo>
                  <a:cubicBezTo>
                    <a:pt x="426467" y="1043431"/>
                    <a:pt x="424167" y="1020412"/>
                    <a:pt x="419560" y="978974"/>
                  </a:cubicBezTo>
                  <a:cubicBezTo>
                    <a:pt x="414954" y="932930"/>
                    <a:pt x="410354" y="896098"/>
                    <a:pt x="405748" y="868473"/>
                  </a:cubicBezTo>
                  <a:cubicBezTo>
                    <a:pt x="401141" y="845454"/>
                    <a:pt x="389635" y="820128"/>
                    <a:pt x="371216" y="792503"/>
                  </a:cubicBezTo>
                  <a:cubicBezTo>
                    <a:pt x="352797" y="769484"/>
                    <a:pt x="329778" y="748765"/>
                    <a:pt x="302153" y="730346"/>
                  </a:cubicBezTo>
                  <a:cubicBezTo>
                    <a:pt x="279134" y="711927"/>
                    <a:pt x="223883" y="700421"/>
                    <a:pt x="136400" y="695814"/>
                  </a:cubicBezTo>
                  <a:lnTo>
                    <a:pt x="5180" y="688908"/>
                  </a:lnTo>
                  <a:lnTo>
                    <a:pt x="5180" y="440279"/>
                  </a:lnTo>
                  <a:cubicBezTo>
                    <a:pt x="9784" y="269921"/>
                    <a:pt x="12086" y="175539"/>
                    <a:pt x="12086" y="157119"/>
                  </a:cubicBezTo>
                  <a:cubicBezTo>
                    <a:pt x="21292" y="138700"/>
                    <a:pt x="32805" y="117981"/>
                    <a:pt x="46618" y="94962"/>
                  </a:cubicBezTo>
                  <a:cubicBezTo>
                    <a:pt x="60431" y="67337"/>
                    <a:pt x="78850" y="46618"/>
                    <a:pt x="101869" y="32805"/>
                  </a:cubicBezTo>
                  <a:cubicBezTo>
                    <a:pt x="120288" y="18992"/>
                    <a:pt x="242295" y="12086"/>
                    <a:pt x="467905" y="1208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solidFill>
                <a:srgbClr val="FDFDF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481FCDA-A7FB-4683-9F1A-6F6B9A91C264}"/>
                </a:ext>
              </a:extLst>
            </p:cNvPr>
            <p:cNvSpPr/>
            <p:nvPr/>
          </p:nvSpPr>
          <p:spPr>
            <a:xfrm>
              <a:off x="3173305" y="955182"/>
              <a:ext cx="732072" cy="856387"/>
            </a:xfrm>
            <a:custGeom>
              <a:avLst/>
              <a:gdLst>
                <a:gd name="connsiteX0" fmla="*/ 170932 w 732072"/>
                <a:gd name="connsiteY0" fmla="*/ 18992 h 856386"/>
                <a:gd name="connsiteX1" fmla="*/ 191651 w 732072"/>
                <a:gd name="connsiteY1" fmla="*/ 5180 h 856386"/>
                <a:gd name="connsiteX2" fmla="*/ 191651 w 732072"/>
                <a:gd name="connsiteY2" fmla="*/ 12086 h 856386"/>
                <a:gd name="connsiteX3" fmla="*/ 184745 w 732072"/>
                <a:gd name="connsiteY3" fmla="*/ 18992 h 856386"/>
                <a:gd name="connsiteX4" fmla="*/ 177838 w 732072"/>
                <a:gd name="connsiteY4" fmla="*/ 25899 h 856386"/>
                <a:gd name="connsiteX5" fmla="*/ 177838 w 732072"/>
                <a:gd name="connsiteY5" fmla="*/ 32805 h 856386"/>
                <a:gd name="connsiteX6" fmla="*/ 170932 w 732072"/>
                <a:gd name="connsiteY6" fmla="*/ 32805 h 856386"/>
                <a:gd name="connsiteX7" fmla="*/ 164026 w 732072"/>
                <a:gd name="connsiteY7" fmla="*/ 46618 h 856386"/>
                <a:gd name="connsiteX8" fmla="*/ 157119 w 732072"/>
                <a:gd name="connsiteY8" fmla="*/ 53524 h 856386"/>
                <a:gd name="connsiteX9" fmla="*/ 143307 w 732072"/>
                <a:gd name="connsiteY9" fmla="*/ 88056 h 856386"/>
                <a:gd name="connsiteX10" fmla="*/ 129494 w 732072"/>
                <a:gd name="connsiteY10" fmla="*/ 115681 h 856386"/>
                <a:gd name="connsiteX11" fmla="*/ 122588 w 732072"/>
                <a:gd name="connsiteY11" fmla="*/ 122588 h 856386"/>
                <a:gd name="connsiteX12" fmla="*/ 115681 w 732072"/>
                <a:gd name="connsiteY12" fmla="*/ 129494 h 856386"/>
                <a:gd name="connsiteX13" fmla="*/ 115681 w 732072"/>
                <a:gd name="connsiteY13" fmla="*/ 150213 h 856386"/>
                <a:gd name="connsiteX14" fmla="*/ 606032 w 732072"/>
                <a:gd name="connsiteY14" fmla="*/ 150213 h 856386"/>
                <a:gd name="connsiteX15" fmla="*/ 640563 w 732072"/>
                <a:gd name="connsiteY15" fmla="*/ 157119 h 856386"/>
                <a:gd name="connsiteX16" fmla="*/ 702721 w 732072"/>
                <a:gd name="connsiteY16" fmla="*/ 177838 h 856386"/>
                <a:gd name="connsiteX17" fmla="*/ 723440 w 732072"/>
                <a:gd name="connsiteY17" fmla="*/ 205464 h 856386"/>
                <a:gd name="connsiteX18" fmla="*/ 730346 w 732072"/>
                <a:gd name="connsiteY18" fmla="*/ 350497 h 856386"/>
                <a:gd name="connsiteX19" fmla="*/ 730346 w 732072"/>
                <a:gd name="connsiteY19" fmla="*/ 668189 h 856386"/>
                <a:gd name="connsiteX20" fmla="*/ 723440 w 732072"/>
                <a:gd name="connsiteY20" fmla="*/ 799409 h 856386"/>
                <a:gd name="connsiteX21" fmla="*/ 702721 w 732072"/>
                <a:gd name="connsiteY21" fmla="*/ 827035 h 856386"/>
                <a:gd name="connsiteX22" fmla="*/ 488624 w 732072"/>
                <a:gd name="connsiteY22" fmla="*/ 847754 h 856386"/>
                <a:gd name="connsiteX23" fmla="*/ 302153 w 732072"/>
                <a:gd name="connsiteY23" fmla="*/ 854660 h 856386"/>
                <a:gd name="connsiteX24" fmla="*/ 184745 w 732072"/>
                <a:gd name="connsiteY24" fmla="*/ 854660 h 856386"/>
                <a:gd name="connsiteX25" fmla="*/ 60431 w 732072"/>
                <a:gd name="connsiteY25" fmla="*/ 847754 h 856386"/>
                <a:gd name="connsiteX26" fmla="*/ 32805 w 732072"/>
                <a:gd name="connsiteY26" fmla="*/ 827035 h 856386"/>
                <a:gd name="connsiteX27" fmla="*/ 12086 w 732072"/>
                <a:gd name="connsiteY27" fmla="*/ 709627 h 856386"/>
                <a:gd name="connsiteX28" fmla="*/ 5180 w 732072"/>
                <a:gd name="connsiteY28" fmla="*/ 612938 h 856386"/>
                <a:gd name="connsiteX29" fmla="*/ 5180 w 732072"/>
                <a:gd name="connsiteY29" fmla="*/ 412654 h 856386"/>
                <a:gd name="connsiteX30" fmla="*/ 18992 w 732072"/>
                <a:gd name="connsiteY30" fmla="*/ 198557 h 856386"/>
                <a:gd name="connsiteX31" fmla="*/ 53524 w 732072"/>
                <a:gd name="connsiteY31" fmla="*/ 164026 h 856386"/>
                <a:gd name="connsiteX32" fmla="*/ 122588 w 732072"/>
                <a:gd name="connsiteY32" fmla="*/ 94962 h 856386"/>
                <a:gd name="connsiteX33" fmla="*/ 170932 w 732072"/>
                <a:gd name="connsiteY33" fmla="*/ 18992 h 85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32072" h="856386">
                  <a:moveTo>
                    <a:pt x="170932" y="18992"/>
                  </a:moveTo>
                  <a:lnTo>
                    <a:pt x="191651" y="5180"/>
                  </a:lnTo>
                  <a:lnTo>
                    <a:pt x="191651" y="12086"/>
                  </a:lnTo>
                  <a:cubicBezTo>
                    <a:pt x="187045" y="16693"/>
                    <a:pt x="184745" y="18992"/>
                    <a:pt x="184745" y="18992"/>
                  </a:cubicBezTo>
                  <a:cubicBezTo>
                    <a:pt x="184745" y="23599"/>
                    <a:pt x="182445" y="25899"/>
                    <a:pt x="177838" y="25899"/>
                  </a:cubicBezTo>
                  <a:lnTo>
                    <a:pt x="177838" y="32805"/>
                  </a:lnTo>
                  <a:cubicBezTo>
                    <a:pt x="173232" y="32805"/>
                    <a:pt x="170932" y="32805"/>
                    <a:pt x="170932" y="32805"/>
                  </a:cubicBezTo>
                  <a:cubicBezTo>
                    <a:pt x="170932" y="37412"/>
                    <a:pt x="168632" y="42011"/>
                    <a:pt x="164026" y="46618"/>
                  </a:cubicBezTo>
                  <a:lnTo>
                    <a:pt x="157119" y="53524"/>
                  </a:lnTo>
                  <a:cubicBezTo>
                    <a:pt x="157119" y="58131"/>
                    <a:pt x="152513" y="69637"/>
                    <a:pt x="143307" y="88056"/>
                  </a:cubicBezTo>
                  <a:lnTo>
                    <a:pt x="129494" y="115681"/>
                  </a:lnTo>
                  <a:lnTo>
                    <a:pt x="122588" y="122588"/>
                  </a:lnTo>
                  <a:lnTo>
                    <a:pt x="115681" y="129494"/>
                  </a:lnTo>
                  <a:lnTo>
                    <a:pt x="115681" y="150213"/>
                  </a:lnTo>
                  <a:lnTo>
                    <a:pt x="606032" y="150213"/>
                  </a:lnTo>
                  <a:lnTo>
                    <a:pt x="640563" y="157119"/>
                  </a:lnTo>
                  <a:cubicBezTo>
                    <a:pt x="668189" y="157119"/>
                    <a:pt x="688908" y="164026"/>
                    <a:pt x="702721" y="177838"/>
                  </a:cubicBezTo>
                  <a:cubicBezTo>
                    <a:pt x="716533" y="191651"/>
                    <a:pt x="723440" y="200857"/>
                    <a:pt x="723440" y="205464"/>
                  </a:cubicBezTo>
                  <a:cubicBezTo>
                    <a:pt x="723440" y="210070"/>
                    <a:pt x="725739" y="258415"/>
                    <a:pt x="730346" y="350497"/>
                  </a:cubicBezTo>
                  <a:lnTo>
                    <a:pt x="730346" y="668189"/>
                  </a:lnTo>
                  <a:cubicBezTo>
                    <a:pt x="725739" y="751065"/>
                    <a:pt x="723440" y="794803"/>
                    <a:pt x="723440" y="799409"/>
                  </a:cubicBezTo>
                  <a:cubicBezTo>
                    <a:pt x="723440" y="804016"/>
                    <a:pt x="716533" y="813222"/>
                    <a:pt x="702721" y="827035"/>
                  </a:cubicBezTo>
                  <a:cubicBezTo>
                    <a:pt x="688908" y="840847"/>
                    <a:pt x="617545" y="847754"/>
                    <a:pt x="488624" y="847754"/>
                  </a:cubicBezTo>
                  <a:lnTo>
                    <a:pt x="302153" y="854660"/>
                  </a:lnTo>
                  <a:lnTo>
                    <a:pt x="184745" y="854660"/>
                  </a:lnTo>
                  <a:cubicBezTo>
                    <a:pt x="106475" y="850054"/>
                    <a:pt x="65037" y="847754"/>
                    <a:pt x="60431" y="847754"/>
                  </a:cubicBezTo>
                  <a:cubicBezTo>
                    <a:pt x="55824" y="847754"/>
                    <a:pt x="46618" y="840847"/>
                    <a:pt x="32805" y="827035"/>
                  </a:cubicBezTo>
                  <a:cubicBezTo>
                    <a:pt x="23599" y="813222"/>
                    <a:pt x="16693" y="774084"/>
                    <a:pt x="12086" y="709627"/>
                  </a:cubicBezTo>
                  <a:lnTo>
                    <a:pt x="5180" y="612938"/>
                  </a:lnTo>
                  <a:lnTo>
                    <a:pt x="5180" y="412654"/>
                  </a:lnTo>
                  <a:cubicBezTo>
                    <a:pt x="5180" y="279134"/>
                    <a:pt x="9786" y="207764"/>
                    <a:pt x="18992" y="198557"/>
                  </a:cubicBezTo>
                  <a:cubicBezTo>
                    <a:pt x="18992" y="189351"/>
                    <a:pt x="30505" y="177838"/>
                    <a:pt x="53524" y="164026"/>
                  </a:cubicBezTo>
                  <a:cubicBezTo>
                    <a:pt x="76543" y="150213"/>
                    <a:pt x="99569" y="127194"/>
                    <a:pt x="122588" y="94962"/>
                  </a:cubicBezTo>
                  <a:cubicBezTo>
                    <a:pt x="145607" y="58131"/>
                    <a:pt x="161726" y="32805"/>
                    <a:pt x="170932" y="189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13FE4A8-30C2-4BE5-A281-406EC382987E}"/>
                </a:ext>
              </a:extLst>
            </p:cNvPr>
            <p:cNvSpPr/>
            <p:nvPr/>
          </p:nvSpPr>
          <p:spPr>
            <a:xfrm>
              <a:off x="4972406" y="1818475"/>
              <a:ext cx="393662" cy="386755"/>
            </a:xfrm>
            <a:custGeom>
              <a:avLst/>
              <a:gdLst>
                <a:gd name="connsiteX0" fmla="*/ 8635 w 393661"/>
                <a:gd name="connsiteY0" fmla="*/ 177838 h 386755"/>
                <a:gd name="connsiteX1" fmla="*/ 8635 w 393661"/>
                <a:gd name="connsiteY1" fmla="*/ 5180 h 386755"/>
                <a:gd name="connsiteX2" fmla="*/ 195106 w 393661"/>
                <a:gd name="connsiteY2" fmla="*/ 5180 h 386755"/>
                <a:gd name="connsiteX3" fmla="*/ 388484 w 393661"/>
                <a:gd name="connsiteY3" fmla="*/ 12086 h 386755"/>
                <a:gd name="connsiteX4" fmla="*/ 388484 w 393661"/>
                <a:gd name="connsiteY4" fmla="*/ 191651 h 386755"/>
                <a:gd name="connsiteX5" fmla="*/ 202012 w 393661"/>
                <a:gd name="connsiteY5" fmla="*/ 385029 h 386755"/>
                <a:gd name="connsiteX6" fmla="*/ 8635 w 393661"/>
                <a:gd name="connsiteY6" fmla="*/ 385029 h 386755"/>
                <a:gd name="connsiteX7" fmla="*/ 8635 w 393661"/>
                <a:gd name="connsiteY7" fmla="*/ 364310 h 386755"/>
                <a:gd name="connsiteX8" fmla="*/ 8635 w 393661"/>
                <a:gd name="connsiteY8" fmla="*/ 177838 h 38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661" h="386755">
                  <a:moveTo>
                    <a:pt x="8635" y="177838"/>
                  </a:moveTo>
                  <a:lnTo>
                    <a:pt x="8635" y="5180"/>
                  </a:lnTo>
                  <a:lnTo>
                    <a:pt x="195106" y="5180"/>
                  </a:lnTo>
                  <a:lnTo>
                    <a:pt x="388484" y="12086"/>
                  </a:lnTo>
                  <a:cubicBezTo>
                    <a:pt x="388484" y="12086"/>
                    <a:pt x="388484" y="71943"/>
                    <a:pt x="388484" y="191651"/>
                  </a:cubicBezTo>
                  <a:cubicBezTo>
                    <a:pt x="388484" y="315965"/>
                    <a:pt x="326326" y="380422"/>
                    <a:pt x="202012" y="385029"/>
                  </a:cubicBezTo>
                  <a:lnTo>
                    <a:pt x="8635" y="385029"/>
                  </a:lnTo>
                  <a:lnTo>
                    <a:pt x="8635" y="364310"/>
                  </a:lnTo>
                  <a:cubicBezTo>
                    <a:pt x="4028" y="350497"/>
                    <a:pt x="4028" y="288340"/>
                    <a:pt x="8635" y="177838"/>
                  </a:cubicBezTo>
                  <a:close/>
                </a:path>
              </a:pathLst>
            </a:custGeom>
            <a:solidFill>
              <a:srgbClr val="FDFDFC"/>
            </a:solidFill>
            <a:ln w="9525" cap="flat">
              <a:solidFill>
                <a:srgbClr val="FDFDF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AD40B3-4EEC-4EC9-9647-ECAB2F70B66D}"/>
                </a:ext>
              </a:extLst>
            </p:cNvPr>
            <p:cNvSpPr/>
            <p:nvPr/>
          </p:nvSpPr>
          <p:spPr>
            <a:xfrm>
              <a:off x="4160912" y="1231435"/>
              <a:ext cx="69063" cy="221003"/>
            </a:xfrm>
            <a:custGeom>
              <a:avLst/>
              <a:gdLst>
                <a:gd name="connsiteX0" fmla="*/ 53524 w 69063"/>
                <a:gd name="connsiteY0" fmla="*/ 32805 h 221003"/>
                <a:gd name="connsiteX1" fmla="*/ 60431 w 69063"/>
                <a:gd name="connsiteY1" fmla="*/ 74243 h 221003"/>
                <a:gd name="connsiteX2" fmla="*/ 67337 w 69063"/>
                <a:gd name="connsiteY2" fmla="*/ 157119 h 221003"/>
                <a:gd name="connsiteX3" fmla="*/ 67337 w 69063"/>
                <a:gd name="connsiteY3" fmla="*/ 212370 h 221003"/>
                <a:gd name="connsiteX4" fmla="*/ 39711 w 69063"/>
                <a:gd name="connsiteY4" fmla="*/ 212370 h 221003"/>
                <a:gd name="connsiteX5" fmla="*/ 12086 w 69063"/>
                <a:gd name="connsiteY5" fmla="*/ 212370 h 221003"/>
                <a:gd name="connsiteX6" fmla="*/ 12086 w 69063"/>
                <a:gd name="connsiteY6" fmla="*/ 136400 h 221003"/>
                <a:gd name="connsiteX7" fmla="*/ 5180 w 69063"/>
                <a:gd name="connsiteY7" fmla="*/ 53524 h 221003"/>
                <a:gd name="connsiteX8" fmla="*/ 5180 w 69063"/>
                <a:gd name="connsiteY8" fmla="*/ 32805 h 221003"/>
                <a:gd name="connsiteX9" fmla="*/ 12086 w 69063"/>
                <a:gd name="connsiteY9" fmla="*/ 18992 h 221003"/>
                <a:gd name="connsiteX10" fmla="*/ 32805 w 69063"/>
                <a:gd name="connsiteY10" fmla="*/ 5180 h 221003"/>
                <a:gd name="connsiteX11" fmla="*/ 46618 w 69063"/>
                <a:gd name="connsiteY11" fmla="*/ 18992 h 221003"/>
                <a:gd name="connsiteX12" fmla="*/ 53524 w 69063"/>
                <a:gd name="connsiteY12" fmla="*/ 32805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063" h="221003">
                  <a:moveTo>
                    <a:pt x="53524" y="32805"/>
                  </a:moveTo>
                  <a:lnTo>
                    <a:pt x="60431" y="74243"/>
                  </a:lnTo>
                  <a:cubicBezTo>
                    <a:pt x="65037" y="101869"/>
                    <a:pt x="67337" y="129494"/>
                    <a:pt x="67337" y="157119"/>
                  </a:cubicBezTo>
                  <a:lnTo>
                    <a:pt x="67337" y="212370"/>
                  </a:lnTo>
                  <a:cubicBezTo>
                    <a:pt x="67337" y="212370"/>
                    <a:pt x="58131" y="212370"/>
                    <a:pt x="39711" y="212370"/>
                  </a:cubicBezTo>
                  <a:cubicBezTo>
                    <a:pt x="21292" y="216977"/>
                    <a:pt x="12086" y="216977"/>
                    <a:pt x="12086" y="212370"/>
                  </a:cubicBezTo>
                  <a:lnTo>
                    <a:pt x="12086" y="136400"/>
                  </a:lnTo>
                  <a:cubicBezTo>
                    <a:pt x="12086" y="94962"/>
                    <a:pt x="9786" y="67337"/>
                    <a:pt x="5180" y="53524"/>
                  </a:cubicBezTo>
                  <a:lnTo>
                    <a:pt x="5180" y="32805"/>
                  </a:lnTo>
                  <a:lnTo>
                    <a:pt x="12086" y="18992"/>
                  </a:lnTo>
                  <a:cubicBezTo>
                    <a:pt x="21292" y="9786"/>
                    <a:pt x="28199" y="5180"/>
                    <a:pt x="32805" y="5180"/>
                  </a:cubicBezTo>
                  <a:cubicBezTo>
                    <a:pt x="37412" y="5180"/>
                    <a:pt x="42011" y="9786"/>
                    <a:pt x="46618" y="18992"/>
                  </a:cubicBezTo>
                  <a:cubicBezTo>
                    <a:pt x="51224" y="28199"/>
                    <a:pt x="53524" y="32805"/>
                    <a:pt x="53524" y="32805"/>
                  </a:cubicBezTo>
                  <a:close/>
                </a:path>
              </a:pathLst>
            </a:custGeom>
            <a:solidFill>
              <a:srgbClr val="1A1A19"/>
            </a:solidFill>
            <a:ln w="9525" cap="flat">
              <a:solidFill>
                <a:srgbClr val="1A1A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2714B97-BAB6-410E-81BB-DADADE93A6B8}"/>
                </a:ext>
              </a:extLst>
            </p:cNvPr>
            <p:cNvSpPr/>
            <p:nvPr/>
          </p:nvSpPr>
          <p:spPr>
            <a:xfrm>
              <a:off x="1534199" y="513175"/>
              <a:ext cx="663009" cy="966888"/>
            </a:xfrm>
            <a:custGeom>
              <a:avLst/>
              <a:gdLst>
                <a:gd name="connsiteX0" fmla="*/ 332081 w 663009"/>
                <a:gd name="connsiteY0" fmla="*/ 5180 h 966888"/>
                <a:gd name="connsiteX1" fmla="*/ 594522 w 663009"/>
                <a:gd name="connsiteY1" fmla="*/ 18992 h 966888"/>
                <a:gd name="connsiteX2" fmla="*/ 635960 w 663009"/>
                <a:gd name="connsiteY2" fmla="*/ 94962 h 966888"/>
                <a:gd name="connsiteX3" fmla="*/ 663585 w 663009"/>
                <a:gd name="connsiteY3" fmla="*/ 488624 h 966888"/>
                <a:gd name="connsiteX4" fmla="*/ 649772 w 663009"/>
                <a:gd name="connsiteY4" fmla="*/ 861566 h 966888"/>
                <a:gd name="connsiteX5" fmla="*/ 608334 w 663009"/>
                <a:gd name="connsiteY5" fmla="*/ 930630 h 966888"/>
                <a:gd name="connsiteX6" fmla="*/ 345893 w 663009"/>
                <a:gd name="connsiteY6" fmla="*/ 965162 h 966888"/>
                <a:gd name="connsiteX7" fmla="*/ 83452 w 663009"/>
                <a:gd name="connsiteY7" fmla="*/ 944443 h 966888"/>
                <a:gd name="connsiteX8" fmla="*/ 35108 w 663009"/>
                <a:gd name="connsiteY8" fmla="*/ 875379 h 966888"/>
                <a:gd name="connsiteX9" fmla="*/ 7482 w 663009"/>
                <a:gd name="connsiteY9" fmla="*/ 502437 h 966888"/>
                <a:gd name="connsiteX10" fmla="*/ 14389 w 663009"/>
                <a:gd name="connsiteY10" fmla="*/ 143307 h 966888"/>
                <a:gd name="connsiteX11" fmla="*/ 42014 w 663009"/>
                <a:gd name="connsiteY11" fmla="*/ 60431 h 966888"/>
                <a:gd name="connsiteX12" fmla="*/ 83452 w 663009"/>
                <a:gd name="connsiteY12" fmla="*/ 5180 h 966888"/>
                <a:gd name="connsiteX13" fmla="*/ 332081 w 663009"/>
                <a:gd name="connsiteY13" fmla="*/ 5180 h 966888"/>
                <a:gd name="connsiteX14" fmla="*/ 145609 w 663009"/>
                <a:gd name="connsiteY14" fmla="*/ 481718 h 966888"/>
                <a:gd name="connsiteX15" fmla="*/ 145609 w 663009"/>
                <a:gd name="connsiteY15" fmla="*/ 198557 h 966888"/>
                <a:gd name="connsiteX16" fmla="*/ 332081 w 663009"/>
                <a:gd name="connsiteY16" fmla="*/ 198557 h 966888"/>
                <a:gd name="connsiteX17" fmla="*/ 525458 w 663009"/>
                <a:gd name="connsiteY17" fmla="*/ 474811 h 966888"/>
                <a:gd name="connsiteX18" fmla="*/ 525458 w 663009"/>
                <a:gd name="connsiteY18" fmla="*/ 757971 h 966888"/>
                <a:gd name="connsiteX19" fmla="*/ 525458 w 663009"/>
                <a:gd name="connsiteY19" fmla="*/ 764878 h 966888"/>
                <a:gd name="connsiteX20" fmla="*/ 145609 w 663009"/>
                <a:gd name="connsiteY20" fmla="*/ 764878 h 966888"/>
                <a:gd name="connsiteX21" fmla="*/ 145609 w 663009"/>
                <a:gd name="connsiteY21" fmla="*/ 757971 h 966888"/>
                <a:gd name="connsiteX22" fmla="*/ 145609 w 663009"/>
                <a:gd name="connsiteY22" fmla="*/ 481718 h 96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3009" h="966888">
                  <a:moveTo>
                    <a:pt x="332081" y="5180"/>
                  </a:moveTo>
                  <a:cubicBezTo>
                    <a:pt x="497833" y="5180"/>
                    <a:pt x="585315" y="9784"/>
                    <a:pt x="594522" y="18992"/>
                  </a:cubicBezTo>
                  <a:cubicBezTo>
                    <a:pt x="608334" y="28201"/>
                    <a:pt x="622147" y="53524"/>
                    <a:pt x="635960" y="94962"/>
                  </a:cubicBezTo>
                  <a:cubicBezTo>
                    <a:pt x="654379" y="131796"/>
                    <a:pt x="663585" y="263016"/>
                    <a:pt x="663585" y="488624"/>
                  </a:cubicBezTo>
                  <a:cubicBezTo>
                    <a:pt x="663585" y="709627"/>
                    <a:pt x="658979" y="833941"/>
                    <a:pt x="649772" y="861566"/>
                  </a:cubicBezTo>
                  <a:cubicBezTo>
                    <a:pt x="640566" y="884585"/>
                    <a:pt x="626754" y="907611"/>
                    <a:pt x="608334" y="930630"/>
                  </a:cubicBezTo>
                  <a:cubicBezTo>
                    <a:pt x="589915" y="949049"/>
                    <a:pt x="502439" y="960555"/>
                    <a:pt x="345893" y="965162"/>
                  </a:cubicBezTo>
                  <a:cubicBezTo>
                    <a:pt x="184748" y="969768"/>
                    <a:pt x="97265" y="962862"/>
                    <a:pt x="83452" y="944443"/>
                  </a:cubicBezTo>
                  <a:cubicBezTo>
                    <a:pt x="65033" y="935237"/>
                    <a:pt x="48920" y="912211"/>
                    <a:pt x="35108" y="875379"/>
                  </a:cubicBezTo>
                  <a:cubicBezTo>
                    <a:pt x="21295" y="838548"/>
                    <a:pt x="12089" y="714234"/>
                    <a:pt x="7482" y="502437"/>
                  </a:cubicBezTo>
                  <a:cubicBezTo>
                    <a:pt x="2876" y="286038"/>
                    <a:pt x="5183" y="166328"/>
                    <a:pt x="14389" y="143307"/>
                  </a:cubicBezTo>
                  <a:cubicBezTo>
                    <a:pt x="14389" y="124889"/>
                    <a:pt x="23595" y="97264"/>
                    <a:pt x="42014" y="60431"/>
                  </a:cubicBezTo>
                  <a:cubicBezTo>
                    <a:pt x="60433" y="28201"/>
                    <a:pt x="74246" y="9784"/>
                    <a:pt x="83452" y="5180"/>
                  </a:cubicBezTo>
                  <a:cubicBezTo>
                    <a:pt x="88059" y="5180"/>
                    <a:pt x="170935" y="5180"/>
                    <a:pt x="332081" y="5180"/>
                  </a:cubicBezTo>
                  <a:close/>
                  <a:moveTo>
                    <a:pt x="145609" y="481718"/>
                  </a:moveTo>
                  <a:lnTo>
                    <a:pt x="145609" y="198557"/>
                  </a:lnTo>
                  <a:lnTo>
                    <a:pt x="332081" y="198557"/>
                  </a:lnTo>
                  <a:cubicBezTo>
                    <a:pt x="461001" y="198557"/>
                    <a:pt x="525458" y="290642"/>
                    <a:pt x="525458" y="474811"/>
                  </a:cubicBezTo>
                  <a:cubicBezTo>
                    <a:pt x="525458" y="658983"/>
                    <a:pt x="525458" y="753365"/>
                    <a:pt x="525458" y="757971"/>
                  </a:cubicBezTo>
                  <a:lnTo>
                    <a:pt x="525458" y="764878"/>
                  </a:lnTo>
                  <a:lnTo>
                    <a:pt x="145609" y="764878"/>
                  </a:lnTo>
                  <a:lnTo>
                    <a:pt x="145609" y="757971"/>
                  </a:lnTo>
                  <a:cubicBezTo>
                    <a:pt x="141003" y="757971"/>
                    <a:pt x="141003" y="665889"/>
                    <a:pt x="145609" y="4817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5C944E6-6A88-4E39-9628-654D6C4A4EDB}"/>
                </a:ext>
              </a:extLst>
            </p:cNvPr>
            <p:cNvSpPr/>
            <p:nvPr/>
          </p:nvSpPr>
          <p:spPr>
            <a:xfrm>
              <a:off x="3774157" y="1804662"/>
              <a:ext cx="296973" cy="290066"/>
            </a:xfrm>
            <a:custGeom>
              <a:avLst/>
              <a:gdLst>
                <a:gd name="connsiteX0" fmla="*/ 246902 w 296972"/>
                <a:gd name="connsiteY0" fmla="*/ 5180 h 290066"/>
                <a:gd name="connsiteX1" fmla="*/ 253808 w 296972"/>
                <a:gd name="connsiteY1" fmla="*/ 5180 h 290066"/>
                <a:gd name="connsiteX2" fmla="*/ 260714 w 296972"/>
                <a:gd name="connsiteY2" fmla="*/ 12086 h 290066"/>
                <a:gd name="connsiteX3" fmla="*/ 281434 w 296972"/>
                <a:gd name="connsiteY3" fmla="*/ 25899 h 290066"/>
                <a:gd name="connsiteX4" fmla="*/ 295246 w 296972"/>
                <a:gd name="connsiteY4" fmla="*/ 39711 h 290066"/>
                <a:gd name="connsiteX5" fmla="*/ 295246 w 296972"/>
                <a:gd name="connsiteY5" fmla="*/ 53524 h 290066"/>
                <a:gd name="connsiteX6" fmla="*/ 274527 w 296972"/>
                <a:gd name="connsiteY6" fmla="*/ 67337 h 290066"/>
                <a:gd name="connsiteX7" fmla="*/ 164026 w 296972"/>
                <a:gd name="connsiteY7" fmla="*/ 177838 h 290066"/>
                <a:gd name="connsiteX8" fmla="*/ 67337 w 296972"/>
                <a:gd name="connsiteY8" fmla="*/ 267621 h 290066"/>
                <a:gd name="connsiteX9" fmla="*/ 67337 w 296972"/>
                <a:gd name="connsiteY9" fmla="*/ 274527 h 290066"/>
                <a:gd name="connsiteX10" fmla="*/ 60431 w 296972"/>
                <a:gd name="connsiteY10" fmla="*/ 274527 h 290066"/>
                <a:gd name="connsiteX11" fmla="*/ 60431 w 296972"/>
                <a:gd name="connsiteY11" fmla="*/ 281434 h 290066"/>
                <a:gd name="connsiteX12" fmla="*/ 53524 w 296972"/>
                <a:gd name="connsiteY12" fmla="*/ 281434 h 290066"/>
                <a:gd name="connsiteX13" fmla="*/ 53524 w 296972"/>
                <a:gd name="connsiteY13" fmla="*/ 288340 h 290066"/>
                <a:gd name="connsiteX14" fmla="*/ 39711 w 296972"/>
                <a:gd name="connsiteY14" fmla="*/ 288340 h 290066"/>
                <a:gd name="connsiteX15" fmla="*/ 32805 w 296972"/>
                <a:gd name="connsiteY15" fmla="*/ 281434 h 290066"/>
                <a:gd name="connsiteX16" fmla="*/ 25899 w 296972"/>
                <a:gd name="connsiteY16" fmla="*/ 274527 h 290066"/>
                <a:gd name="connsiteX17" fmla="*/ 18992 w 296972"/>
                <a:gd name="connsiteY17" fmla="*/ 267621 h 290066"/>
                <a:gd name="connsiteX18" fmla="*/ 12086 w 296972"/>
                <a:gd name="connsiteY18" fmla="*/ 260715 h 290066"/>
                <a:gd name="connsiteX19" fmla="*/ 12086 w 296972"/>
                <a:gd name="connsiteY19" fmla="*/ 246902 h 290066"/>
                <a:gd name="connsiteX20" fmla="*/ 5180 w 296972"/>
                <a:gd name="connsiteY20" fmla="*/ 246902 h 290066"/>
                <a:gd name="connsiteX21" fmla="*/ 5180 w 296972"/>
                <a:gd name="connsiteY21" fmla="*/ 239995 h 290066"/>
                <a:gd name="connsiteX22" fmla="*/ 12086 w 296972"/>
                <a:gd name="connsiteY22" fmla="*/ 239995 h 290066"/>
                <a:gd name="connsiteX23" fmla="*/ 12086 w 296972"/>
                <a:gd name="connsiteY23" fmla="*/ 233089 h 290066"/>
                <a:gd name="connsiteX24" fmla="*/ 18992 w 296972"/>
                <a:gd name="connsiteY24" fmla="*/ 233089 h 290066"/>
                <a:gd name="connsiteX25" fmla="*/ 18992 w 296972"/>
                <a:gd name="connsiteY25" fmla="*/ 226183 h 290066"/>
                <a:gd name="connsiteX26" fmla="*/ 25899 w 296972"/>
                <a:gd name="connsiteY26" fmla="*/ 226183 h 290066"/>
                <a:gd name="connsiteX27" fmla="*/ 25899 w 296972"/>
                <a:gd name="connsiteY27" fmla="*/ 219276 h 290066"/>
                <a:gd name="connsiteX28" fmla="*/ 122588 w 296972"/>
                <a:gd name="connsiteY28" fmla="*/ 129494 h 290066"/>
                <a:gd name="connsiteX29" fmla="*/ 233089 w 296972"/>
                <a:gd name="connsiteY29" fmla="*/ 25899 h 290066"/>
                <a:gd name="connsiteX30" fmla="*/ 246902 w 296972"/>
                <a:gd name="connsiteY30" fmla="*/ 5180 h 29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6972" h="290066">
                  <a:moveTo>
                    <a:pt x="246902" y="5180"/>
                  </a:moveTo>
                  <a:lnTo>
                    <a:pt x="253808" y="5180"/>
                  </a:lnTo>
                  <a:lnTo>
                    <a:pt x="260714" y="12086"/>
                  </a:lnTo>
                  <a:cubicBezTo>
                    <a:pt x="269921" y="16693"/>
                    <a:pt x="276827" y="21292"/>
                    <a:pt x="281434" y="25899"/>
                  </a:cubicBezTo>
                  <a:cubicBezTo>
                    <a:pt x="290640" y="25899"/>
                    <a:pt x="295246" y="30505"/>
                    <a:pt x="295246" y="39711"/>
                  </a:cubicBezTo>
                  <a:lnTo>
                    <a:pt x="295246" y="53524"/>
                  </a:lnTo>
                  <a:cubicBezTo>
                    <a:pt x="290640" y="53524"/>
                    <a:pt x="283733" y="58131"/>
                    <a:pt x="274527" y="67337"/>
                  </a:cubicBezTo>
                  <a:cubicBezTo>
                    <a:pt x="265321" y="81150"/>
                    <a:pt x="228483" y="117981"/>
                    <a:pt x="164026" y="177838"/>
                  </a:cubicBezTo>
                  <a:lnTo>
                    <a:pt x="67337" y="267621"/>
                  </a:lnTo>
                  <a:lnTo>
                    <a:pt x="67337" y="274527"/>
                  </a:lnTo>
                  <a:lnTo>
                    <a:pt x="60431" y="274527"/>
                  </a:lnTo>
                  <a:lnTo>
                    <a:pt x="60431" y="281434"/>
                  </a:lnTo>
                  <a:lnTo>
                    <a:pt x="53524" y="281434"/>
                  </a:lnTo>
                  <a:lnTo>
                    <a:pt x="53524" y="288340"/>
                  </a:lnTo>
                  <a:lnTo>
                    <a:pt x="39711" y="288340"/>
                  </a:lnTo>
                  <a:lnTo>
                    <a:pt x="32805" y="281434"/>
                  </a:lnTo>
                  <a:lnTo>
                    <a:pt x="25899" y="274527"/>
                  </a:lnTo>
                  <a:lnTo>
                    <a:pt x="18992" y="267621"/>
                  </a:lnTo>
                  <a:lnTo>
                    <a:pt x="12086" y="260715"/>
                  </a:lnTo>
                  <a:lnTo>
                    <a:pt x="12086" y="246902"/>
                  </a:lnTo>
                  <a:lnTo>
                    <a:pt x="5180" y="246902"/>
                  </a:lnTo>
                  <a:lnTo>
                    <a:pt x="5180" y="239995"/>
                  </a:lnTo>
                  <a:lnTo>
                    <a:pt x="12086" y="239995"/>
                  </a:lnTo>
                  <a:lnTo>
                    <a:pt x="12086" y="233089"/>
                  </a:lnTo>
                  <a:lnTo>
                    <a:pt x="18992" y="233089"/>
                  </a:lnTo>
                  <a:lnTo>
                    <a:pt x="18992" y="226183"/>
                  </a:lnTo>
                  <a:lnTo>
                    <a:pt x="25899" y="226183"/>
                  </a:lnTo>
                  <a:lnTo>
                    <a:pt x="25899" y="219276"/>
                  </a:lnTo>
                  <a:lnTo>
                    <a:pt x="122588" y="129494"/>
                  </a:lnTo>
                  <a:cubicBezTo>
                    <a:pt x="187045" y="69637"/>
                    <a:pt x="223883" y="35105"/>
                    <a:pt x="233089" y="25899"/>
                  </a:cubicBezTo>
                  <a:cubicBezTo>
                    <a:pt x="242295" y="16693"/>
                    <a:pt x="246902" y="9786"/>
                    <a:pt x="246902" y="5180"/>
                  </a:cubicBezTo>
                  <a:close/>
                </a:path>
              </a:pathLst>
            </a:custGeom>
            <a:solidFill>
              <a:srgbClr val="141414"/>
            </a:solidFill>
            <a:ln w="9525" cap="flat">
              <a:solidFill>
                <a:srgbClr val="14141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1318B1B-2576-45C5-9B37-85986A48985E}"/>
                </a:ext>
              </a:extLst>
            </p:cNvPr>
            <p:cNvSpPr/>
            <p:nvPr/>
          </p:nvSpPr>
          <p:spPr>
            <a:xfrm>
              <a:off x="3283807" y="810148"/>
              <a:ext cx="435100" cy="296973"/>
            </a:xfrm>
            <a:custGeom>
              <a:avLst/>
              <a:gdLst>
                <a:gd name="connsiteX0" fmla="*/ 281434 w 435099"/>
                <a:gd name="connsiteY0" fmla="*/ 5180 h 296972"/>
                <a:gd name="connsiteX1" fmla="*/ 295246 w 435099"/>
                <a:gd name="connsiteY1" fmla="*/ 5180 h 296972"/>
                <a:gd name="connsiteX2" fmla="*/ 295246 w 435099"/>
                <a:gd name="connsiteY2" fmla="*/ 12086 h 296972"/>
                <a:gd name="connsiteX3" fmla="*/ 302153 w 435099"/>
                <a:gd name="connsiteY3" fmla="*/ 12086 h 296972"/>
                <a:gd name="connsiteX4" fmla="*/ 302153 w 435099"/>
                <a:gd name="connsiteY4" fmla="*/ 5180 h 296972"/>
                <a:gd name="connsiteX5" fmla="*/ 364310 w 435099"/>
                <a:gd name="connsiteY5" fmla="*/ 5180 h 296972"/>
                <a:gd name="connsiteX6" fmla="*/ 433373 w 435099"/>
                <a:gd name="connsiteY6" fmla="*/ 12086 h 296972"/>
                <a:gd name="connsiteX7" fmla="*/ 433373 w 435099"/>
                <a:gd name="connsiteY7" fmla="*/ 295246 h 296972"/>
                <a:gd name="connsiteX8" fmla="*/ 5180 w 435099"/>
                <a:gd name="connsiteY8" fmla="*/ 295246 h 296972"/>
                <a:gd name="connsiteX9" fmla="*/ 5180 w 435099"/>
                <a:gd name="connsiteY9" fmla="*/ 274527 h 296972"/>
                <a:gd name="connsiteX10" fmla="*/ 12086 w 435099"/>
                <a:gd name="connsiteY10" fmla="*/ 267621 h 296972"/>
                <a:gd name="connsiteX11" fmla="*/ 18992 w 435099"/>
                <a:gd name="connsiteY11" fmla="*/ 260715 h 296972"/>
                <a:gd name="connsiteX12" fmla="*/ 32805 w 435099"/>
                <a:gd name="connsiteY12" fmla="*/ 233089 h 296972"/>
                <a:gd name="connsiteX13" fmla="*/ 46618 w 435099"/>
                <a:gd name="connsiteY13" fmla="*/ 198557 h 296972"/>
                <a:gd name="connsiteX14" fmla="*/ 53524 w 435099"/>
                <a:gd name="connsiteY14" fmla="*/ 191651 h 296972"/>
                <a:gd name="connsiteX15" fmla="*/ 60431 w 435099"/>
                <a:gd name="connsiteY15" fmla="*/ 177838 h 296972"/>
                <a:gd name="connsiteX16" fmla="*/ 67337 w 435099"/>
                <a:gd name="connsiteY16" fmla="*/ 177838 h 296972"/>
                <a:gd name="connsiteX17" fmla="*/ 67337 w 435099"/>
                <a:gd name="connsiteY17" fmla="*/ 170932 h 296972"/>
                <a:gd name="connsiteX18" fmla="*/ 74243 w 435099"/>
                <a:gd name="connsiteY18" fmla="*/ 164026 h 296972"/>
                <a:gd name="connsiteX19" fmla="*/ 74243 w 435099"/>
                <a:gd name="connsiteY19" fmla="*/ 157119 h 296972"/>
                <a:gd name="connsiteX20" fmla="*/ 81150 w 435099"/>
                <a:gd name="connsiteY20" fmla="*/ 150213 h 296972"/>
                <a:gd name="connsiteX21" fmla="*/ 101869 w 435099"/>
                <a:gd name="connsiteY21" fmla="*/ 129494 h 296972"/>
                <a:gd name="connsiteX22" fmla="*/ 136400 w 435099"/>
                <a:gd name="connsiteY22" fmla="*/ 94962 h 296972"/>
                <a:gd name="connsiteX23" fmla="*/ 191651 w 435099"/>
                <a:gd name="connsiteY23" fmla="*/ 53524 h 296972"/>
                <a:gd name="connsiteX24" fmla="*/ 253808 w 435099"/>
                <a:gd name="connsiteY24" fmla="*/ 12086 h 296972"/>
                <a:gd name="connsiteX25" fmla="*/ 281434 w 435099"/>
                <a:gd name="connsiteY25" fmla="*/ 5180 h 29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5099" h="296972">
                  <a:moveTo>
                    <a:pt x="281434" y="5180"/>
                  </a:moveTo>
                  <a:lnTo>
                    <a:pt x="295246" y="5180"/>
                  </a:lnTo>
                  <a:lnTo>
                    <a:pt x="295246" y="12086"/>
                  </a:lnTo>
                  <a:cubicBezTo>
                    <a:pt x="295246" y="12086"/>
                    <a:pt x="297546" y="12086"/>
                    <a:pt x="302153" y="12086"/>
                  </a:cubicBezTo>
                  <a:lnTo>
                    <a:pt x="302153" y="5180"/>
                  </a:lnTo>
                  <a:lnTo>
                    <a:pt x="364310" y="5180"/>
                  </a:lnTo>
                  <a:lnTo>
                    <a:pt x="433373" y="12086"/>
                  </a:lnTo>
                  <a:lnTo>
                    <a:pt x="433373" y="295246"/>
                  </a:lnTo>
                  <a:lnTo>
                    <a:pt x="5180" y="295246"/>
                  </a:lnTo>
                  <a:lnTo>
                    <a:pt x="5180" y="274527"/>
                  </a:lnTo>
                  <a:lnTo>
                    <a:pt x="12086" y="267621"/>
                  </a:lnTo>
                  <a:lnTo>
                    <a:pt x="18992" y="260715"/>
                  </a:lnTo>
                  <a:lnTo>
                    <a:pt x="32805" y="233089"/>
                  </a:lnTo>
                  <a:cubicBezTo>
                    <a:pt x="42011" y="214670"/>
                    <a:pt x="46618" y="203164"/>
                    <a:pt x="46618" y="198557"/>
                  </a:cubicBezTo>
                  <a:lnTo>
                    <a:pt x="53524" y="191651"/>
                  </a:lnTo>
                  <a:cubicBezTo>
                    <a:pt x="58131" y="187045"/>
                    <a:pt x="60431" y="182445"/>
                    <a:pt x="60431" y="177838"/>
                  </a:cubicBezTo>
                  <a:cubicBezTo>
                    <a:pt x="60431" y="177838"/>
                    <a:pt x="62730" y="177838"/>
                    <a:pt x="67337" y="177838"/>
                  </a:cubicBezTo>
                  <a:lnTo>
                    <a:pt x="67337" y="170932"/>
                  </a:lnTo>
                  <a:cubicBezTo>
                    <a:pt x="71943" y="170932"/>
                    <a:pt x="74243" y="168632"/>
                    <a:pt x="74243" y="164026"/>
                  </a:cubicBezTo>
                  <a:lnTo>
                    <a:pt x="74243" y="157119"/>
                  </a:lnTo>
                  <a:cubicBezTo>
                    <a:pt x="74243" y="157119"/>
                    <a:pt x="76543" y="154820"/>
                    <a:pt x="81150" y="150213"/>
                  </a:cubicBezTo>
                  <a:lnTo>
                    <a:pt x="101869" y="129494"/>
                  </a:lnTo>
                  <a:cubicBezTo>
                    <a:pt x="120288" y="115681"/>
                    <a:pt x="131794" y="104168"/>
                    <a:pt x="136400" y="94962"/>
                  </a:cubicBezTo>
                  <a:cubicBezTo>
                    <a:pt x="141007" y="85756"/>
                    <a:pt x="159419" y="71943"/>
                    <a:pt x="191651" y="53524"/>
                  </a:cubicBezTo>
                  <a:cubicBezTo>
                    <a:pt x="223883" y="35107"/>
                    <a:pt x="244602" y="21294"/>
                    <a:pt x="253808" y="12086"/>
                  </a:cubicBezTo>
                  <a:cubicBezTo>
                    <a:pt x="267621" y="12086"/>
                    <a:pt x="276827" y="9784"/>
                    <a:pt x="281434" y="5180"/>
                  </a:cubicBezTo>
                  <a:close/>
                </a:path>
              </a:pathLst>
            </a:custGeom>
            <a:solidFill>
              <a:srgbClr val="F5F7F7"/>
            </a:solidFill>
            <a:ln w="9525" cap="flat">
              <a:solidFill>
                <a:srgbClr val="F5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D989421-EF15-448D-B6B9-D5C797C5B250}"/>
                </a:ext>
              </a:extLst>
            </p:cNvPr>
            <p:cNvSpPr/>
            <p:nvPr/>
          </p:nvSpPr>
          <p:spPr>
            <a:xfrm>
              <a:off x="1826568" y="3123774"/>
              <a:ext cx="669915" cy="669915"/>
            </a:xfrm>
            <a:custGeom>
              <a:avLst/>
              <a:gdLst>
                <a:gd name="connsiteX0" fmla="*/ 364310 w 669915"/>
                <a:gd name="connsiteY0" fmla="*/ 668189 h 669915"/>
                <a:gd name="connsiteX1" fmla="*/ 170932 w 669915"/>
                <a:gd name="connsiteY1" fmla="*/ 668189 h 669915"/>
                <a:gd name="connsiteX2" fmla="*/ 164026 w 669915"/>
                <a:gd name="connsiteY2" fmla="*/ 661283 h 669915"/>
                <a:gd name="connsiteX3" fmla="*/ 164026 w 669915"/>
                <a:gd name="connsiteY3" fmla="*/ 585313 h 669915"/>
                <a:gd name="connsiteX4" fmla="*/ 170932 w 669915"/>
                <a:gd name="connsiteY4" fmla="*/ 585313 h 669915"/>
                <a:gd name="connsiteX5" fmla="*/ 170932 w 669915"/>
                <a:gd name="connsiteY5" fmla="*/ 578406 h 669915"/>
                <a:gd name="connsiteX6" fmla="*/ 357403 w 669915"/>
                <a:gd name="connsiteY6" fmla="*/ 578406 h 669915"/>
                <a:gd name="connsiteX7" fmla="*/ 564594 w 669915"/>
                <a:gd name="connsiteY7" fmla="*/ 557687 h 669915"/>
                <a:gd name="connsiteX8" fmla="*/ 585313 w 669915"/>
                <a:gd name="connsiteY8" fmla="*/ 343591 h 669915"/>
                <a:gd name="connsiteX9" fmla="*/ 578406 w 669915"/>
                <a:gd name="connsiteY9" fmla="*/ 122588 h 669915"/>
                <a:gd name="connsiteX10" fmla="*/ 343591 w 669915"/>
                <a:gd name="connsiteY10" fmla="*/ 94962 h 669915"/>
                <a:gd name="connsiteX11" fmla="*/ 108775 w 669915"/>
                <a:gd name="connsiteY11" fmla="*/ 108775 h 669915"/>
                <a:gd name="connsiteX12" fmla="*/ 94962 w 669915"/>
                <a:gd name="connsiteY12" fmla="*/ 260715 h 669915"/>
                <a:gd name="connsiteX13" fmla="*/ 88056 w 669915"/>
                <a:gd name="connsiteY13" fmla="*/ 398841 h 669915"/>
                <a:gd name="connsiteX14" fmla="*/ 12086 w 669915"/>
                <a:gd name="connsiteY14" fmla="*/ 398841 h 669915"/>
                <a:gd name="connsiteX15" fmla="*/ 12086 w 669915"/>
                <a:gd name="connsiteY15" fmla="*/ 385029 h 669915"/>
                <a:gd name="connsiteX16" fmla="*/ 5180 w 669915"/>
                <a:gd name="connsiteY16" fmla="*/ 385029 h 669915"/>
                <a:gd name="connsiteX17" fmla="*/ 12086 w 669915"/>
                <a:gd name="connsiteY17" fmla="*/ 253808 h 669915"/>
                <a:gd name="connsiteX18" fmla="*/ 32805 w 669915"/>
                <a:gd name="connsiteY18" fmla="*/ 81150 h 669915"/>
                <a:gd name="connsiteX19" fmla="*/ 53524 w 669915"/>
                <a:gd name="connsiteY19" fmla="*/ 32805 h 669915"/>
                <a:gd name="connsiteX20" fmla="*/ 88056 w 669915"/>
                <a:gd name="connsiteY20" fmla="*/ 12086 h 669915"/>
                <a:gd name="connsiteX21" fmla="*/ 343591 w 669915"/>
                <a:gd name="connsiteY21" fmla="*/ 5180 h 669915"/>
                <a:gd name="connsiteX22" fmla="*/ 606032 w 669915"/>
                <a:gd name="connsiteY22" fmla="*/ 32805 h 669915"/>
                <a:gd name="connsiteX23" fmla="*/ 654376 w 669915"/>
                <a:gd name="connsiteY23" fmla="*/ 94962 h 669915"/>
                <a:gd name="connsiteX24" fmla="*/ 668189 w 669915"/>
                <a:gd name="connsiteY24" fmla="*/ 350497 h 669915"/>
                <a:gd name="connsiteX25" fmla="*/ 647470 w 669915"/>
                <a:gd name="connsiteY25" fmla="*/ 592219 h 669915"/>
                <a:gd name="connsiteX26" fmla="*/ 606032 w 669915"/>
                <a:gd name="connsiteY26" fmla="*/ 640563 h 669915"/>
                <a:gd name="connsiteX27" fmla="*/ 571500 w 669915"/>
                <a:gd name="connsiteY27" fmla="*/ 661283 h 669915"/>
                <a:gd name="connsiteX28" fmla="*/ 364310 w 669915"/>
                <a:gd name="connsiteY28" fmla="*/ 668189 h 66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69915" h="669915">
                  <a:moveTo>
                    <a:pt x="364310" y="668189"/>
                  </a:moveTo>
                  <a:lnTo>
                    <a:pt x="170932" y="668189"/>
                  </a:lnTo>
                  <a:lnTo>
                    <a:pt x="164026" y="661283"/>
                  </a:lnTo>
                  <a:lnTo>
                    <a:pt x="164026" y="585313"/>
                  </a:lnTo>
                  <a:lnTo>
                    <a:pt x="170932" y="585313"/>
                  </a:lnTo>
                  <a:lnTo>
                    <a:pt x="170932" y="578406"/>
                  </a:lnTo>
                  <a:lnTo>
                    <a:pt x="357403" y="578406"/>
                  </a:lnTo>
                  <a:cubicBezTo>
                    <a:pt x="486324" y="573800"/>
                    <a:pt x="555387" y="566894"/>
                    <a:pt x="564594" y="557687"/>
                  </a:cubicBezTo>
                  <a:cubicBezTo>
                    <a:pt x="573800" y="543875"/>
                    <a:pt x="580706" y="472511"/>
                    <a:pt x="585313" y="343591"/>
                  </a:cubicBezTo>
                  <a:cubicBezTo>
                    <a:pt x="589919" y="214670"/>
                    <a:pt x="587613" y="141007"/>
                    <a:pt x="578406" y="122588"/>
                  </a:cubicBezTo>
                  <a:cubicBezTo>
                    <a:pt x="569200" y="108775"/>
                    <a:pt x="490924" y="99569"/>
                    <a:pt x="343591" y="94962"/>
                  </a:cubicBezTo>
                  <a:cubicBezTo>
                    <a:pt x="196258" y="90356"/>
                    <a:pt x="117981" y="94962"/>
                    <a:pt x="108775" y="108775"/>
                  </a:cubicBezTo>
                  <a:cubicBezTo>
                    <a:pt x="99569" y="117981"/>
                    <a:pt x="94962" y="168632"/>
                    <a:pt x="94962" y="260715"/>
                  </a:cubicBezTo>
                  <a:lnTo>
                    <a:pt x="88056" y="398841"/>
                  </a:lnTo>
                  <a:lnTo>
                    <a:pt x="12086" y="398841"/>
                  </a:lnTo>
                  <a:lnTo>
                    <a:pt x="12086" y="385029"/>
                  </a:lnTo>
                  <a:lnTo>
                    <a:pt x="5180" y="385029"/>
                  </a:lnTo>
                  <a:lnTo>
                    <a:pt x="12086" y="253808"/>
                  </a:lnTo>
                  <a:cubicBezTo>
                    <a:pt x="12086" y="161726"/>
                    <a:pt x="18992" y="104168"/>
                    <a:pt x="32805" y="81150"/>
                  </a:cubicBezTo>
                  <a:cubicBezTo>
                    <a:pt x="46618" y="58131"/>
                    <a:pt x="53524" y="42011"/>
                    <a:pt x="53524" y="32805"/>
                  </a:cubicBezTo>
                  <a:cubicBezTo>
                    <a:pt x="58131" y="28199"/>
                    <a:pt x="69637" y="21292"/>
                    <a:pt x="88056" y="12086"/>
                  </a:cubicBezTo>
                  <a:cubicBezTo>
                    <a:pt x="106475" y="7480"/>
                    <a:pt x="191651" y="5180"/>
                    <a:pt x="343591" y="5180"/>
                  </a:cubicBezTo>
                  <a:cubicBezTo>
                    <a:pt x="500137" y="5180"/>
                    <a:pt x="587613" y="14386"/>
                    <a:pt x="606032" y="32805"/>
                  </a:cubicBezTo>
                  <a:cubicBezTo>
                    <a:pt x="624451" y="46618"/>
                    <a:pt x="640563" y="67337"/>
                    <a:pt x="654376" y="94962"/>
                  </a:cubicBezTo>
                  <a:cubicBezTo>
                    <a:pt x="668189" y="122588"/>
                    <a:pt x="672795" y="207764"/>
                    <a:pt x="668189" y="350497"/>
                  </a:cubicBezTo>
                  <a:cubicBezTo>
                    <a:pt x="663582" y="488624"/>
                    <a:pt x="656676" y="569200"/>
                    <a:pt x="647470" y="592219"/>
                  </a:cubicBezTo>
                  <a:cubicBezTo>
                    <a:pt x="633657" y="615238"/>
                    <a:pt x="619844" y="631357"/>
                    <a:pt x="606032" y="640563"/>
                  </a:cubicBezTo>
                  <a:cubicBezTo>
                    <a:pt x="592219" y="649770"/>
                    <a:pt x="580706" y="656676"/>
                    <a:pt x="571500" y="661283"/>
                  </a:cubicBezTo>
                  <a:cubicBezTo>
                    <a:pt x="562294" y="665889"/>
                    <a:pt x="493230" y="668189"/>
                    <a:pt x="364310" y="66818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64E476E-6D39-4ADB-9A67-C769753CFD00}"/>
                </a:ext>
              </a:extLst>
            </p:cNvPr>
            <p:cNvSpPr/>
            <p:nvPr/>
          </p:nvSpPr>
          <p:spPr>
            <a:xfrm>
              <a:off x="5305063" y="3330964"/>
              <a:ext cx="1063577" cy="1063577"/>
            </a:xfrm>
            <a:custGeom>
              <a:avLst/>
              <a:gdLst>
                <a:gd name="connsiteX0" fmla="*/ 207766 w 1063576"/>
                <a:gd name="connsiteY0" fmla="*/ 12086 h 1063577"/>
                <a:gd name="connsiteX1" fmla="*/ 256111 w 1063576"/>
                <a:gd name="connsiteY1" fmla="*/ 5180 h 1063577"/>
                <a:gd name="connsiteX2" fmla="*/ 263017 w 1063576"/>
                <a:gd name="connsiteY2" fmla="*/ 5180 h 1063577"/>
                <a:gd name="connsiteX3" fmla="*/ 269923 w 1063576"/>
                <a:gd name="connsiteY3" fmla="*/ 94962 h 1063577"/>
                <a:gd name="connsiteX4" fmla="*/ 256111 w 1063576"/>
                <a:gd name="connsiteY4" fmla="*/ 184745 h 1063577"/>
                <a:gd name="connsiteX5" fmla="*/ 242298 w 1063576"/>
                <a:gd name="connsiteY5" fmla="*/ 184745 h 1063577"/>
                <a:gd name="connsiteX6" fmla="*/ 221579 w 1063576"/>
                <a:gd name="connsiteY6" fmla="*/ 191651 h 1063577"/>
                <a:gd name="connsiteX7" fmla="*/ 187047 w 1063576"/>
                <a:gd name="connsiteY7" fmla="*/ 212370 h 1063577"/>
                <a:gd name="connsiteX8" fmla="*/ 180141 w 1063576"/>
                <a:gd name="connsiteY8" fmla="*/ 543875 h 1063577"/>
                <a:gd name="connsiteX9" fmla="*/ 193954 w 1063576"/>
                <a:gd name="connsiteY9" fmla="*/ 868473 h 1063577"/>
                <a:gd name="connsiteX10" fmla="*/ 532365 w 1063576"/>
                <a:gd name="connsiteY10" fmla="*/ 882286 h 1063577"/>
                <a:gd name="connsiteX11" fmla="*/ 877682 w 1063576"/>
                <a:gd name="connsiteY11" fmla="*/ 854660 h 1063577"/>
                <a:gd name="connsiteX12" fmla="*/ 884588 w 1063576"/>
                <a:gd name="connsiteY12" fmla="*/ 530062 h 1063577"/>
                <a:gd name="connsiteX13" fmla="*/ 877682 w 1063576"/>
                <a:gd name="connsiteY13" fmla="*/ 219276 h 1063577"/>
                <a:gd name="connsiteX14" fmla="*/ 870775 w 1063576"/>
                <a:gd name="connsiteY14" fmla="*/ 212370 h 1063577"/>
                <a:gd name="connsiteX15" fmla="*/ 870775 w 1063576"/>
                <a:gd name="connsiteY15" fmla="*/ 198557 h 1063577"/>
                <a:gd name="connsiteX16" fmla="*/ 863869 w 1063576"/>
                <a:gd name="connsiteY16" fmla="*/ 198557 h 1063577"/>
                <a:gd name="connsiteX17" fmla="*/ 856963 w 1063576"/>
                <a:gd name="connsiteY17" fmla="*/ 191651 h 1063577"/>
                <a:gd name="connsiteX18" fmla="*/ 850056 w 1063576"/>
                <a:gd name="connsiteY18" fmla="*/ 184745 h 1063577"/>
                <a:gd name="connsiteX19" fmla="*/ 822431 w 1063576"/>
                <a:gd name="connsiteY19" fmla="*/ 184745 h 1063577"/>
                <a:gd name="connsiteX20" fmla="*/ 801712 w 1063576"/>
                <a:gd name="connsiteY20" fmla="*/ 94962 h 1063577"/>
                <a:gd name="connsiteX21" fmla="*/ 801712 w 1063576"/>
                <a:gd name="connsiteY21" fmla="*/ 5180 h 1063577"/>
                <a:gd name="connsiteX22" fmla="*/ 856963 w 1063576"/>
                <a:gd name="connsiteY22" fmla="*/ 5180 h 1063577"/>
                <a:gd name="connsiteX23" fmla="*/ 926026 w 1063576"/>
                <a:gd name="connsiteY23" fmla="*/ 18992 h 1063577"/>
                <a:gd name="connsiteX24" fmla="*/ 981277 w 1063576"/>
                <a:gd name="connsiteY24" fmla="*/ 67337 h 1063577"/>
                <a:gd name="connsiteX25" fmla="*/ 1036528 w 1063576"/>
                <a:gd name="connsiteY25" fmla="*/ 143307 h 1063577"/>
                <a:gd name="connsiteX26" fmla="*/ 1057247 w 1063576"/>
                <a:gd name="connsiteY26" fmla="*/ 516249 h 1063577"/>
                <a:gd name="connsiteX27" fmla="*/ 1050340 w 1063576"/>
                <a:gd name="connsiteY27" fmla="*/ 896098 h 1063577"/>
                <a:gd name="connsiteX28" fmla="*/ 1008902 w 1063576"/>
                <a:gd name="connsiteY28" fmla="*/ 978974 h 1063577"/>
                <a:gd name="connsiteX29" fmla="*/ 953652 w 1063576"/>
                <a:gd name="connsiteY29" fmla="*/ 1034225 h 1063577"/>
                <a:gd name="connsiteX30" fmla="*/ 539271 w 1063576"/>
                <a:gd name="connsiteY30" fmla="*/ 1061851 h 1063577"/>
                <a:gd name="connsiteX31" fmla="*/ 152516 w 1063576"/>
                <a:gd name="connsiteY31" fmla="*/ 1054944 h 1063577"/>
                <a:gd name="connsiteX32" fmla="*/ 97265 w 1063576"/>
                <a:gd name="connsiteY32" fmla="*/ 1020412 h 1063577"/>
                <a:gd name="connsiteX33" fmla="*/ 35108 w 1063576"/>
                <a:gd name="connsiteY33" fmla="*/ 944443 h 1063577"/>
                <a:gd name="connsiteX34" fmla="*/ 7482 w 1063576"/>
                <a:gd name="connsiteY34" fmla="*/ 557687 h 1063577"/>
                <a:gd name="connsiteX35" fmla="*/ 14389 w 1063576"/>
                <a:gd name="connsiteY35" fmla="*/ 170932 h 1063577"/>
                <a:gd name="connsiteX36" fmla="*/ 55827 w 1063576"/>
                <a:gd name="connsiteY36" fmla="*/ 94962 h 1063577"/>
                <a:gd name="connsiteX37" fmla="*/ 117984 w 1063576"/>
                <a:gd name="connsiteY37" fmla="*/ 32805 h 1063577"/>
                <a:gd name="connsiteX38" fmla="*/ 207766 w 1063576"/>
                <a:gd name="connsiteY38" fmla="*/ 12086 h 10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3576" h="1063577">
                  <a:moveTo>
                    <a:pt x="207766" y="12086"/>
                  </a:moveTo>
                  <a:lnTo>
                    <a:pt x="256111" y="5180"/>
                  </a:lnTo>
                  <a:lnTo>
                    <a:pt x="263017" y="5180"/>
                  </a:lnTo>
                  <a:cubicBezTo>
                    <a:pt x="267624" y="5180"/>
                    <a:pt x="269923" y="35105"/>
                    <a:pt x="269923" y="94962"/>
                  </a:cubicBezTo>
                  <a:cubicBezTo>
                    <a:pt x="269923" y="154819"/>
                    <a:pt x="265317" y="184745"/>
                    <a:pt x="256111" y="184745"/>
                  </a:cubicBezTo>
                  <a:lnTo>
                    <a:pt x="242298" y="184745"/>
                  </a:lnTo>
                  <a:lnTo>
                    <a:pt x="221579" y="191651"/>
                  </a:lnTo>
                  <a:cubicBezTo>
                    <a:pt x="203160" y="196258"/>
                    <a:pt x="191654" y="203164"/>
                    <a:pt x="187047" y="212370"/>
                  </a:cubicBezTo>
                  <a:cubicBezTo>
                    <a:pt x="182441" y="226183"/>
                    <a:pt x="180141" y="336684"/>
                    <a:pt x="180141" y="543875"/>
                  </a:cubicBezTo>
                  <a:cubicBezTo>
                    <a:pt x="180141" y="751065"/>
                    <a:pt x="184747" y="859267"/>
                    <a:pt x="193954" y="868473"/>
                  </a:cubicBezTo>
                  <a:cubicBezTo>
                    <a:pt x="198560" y="882286"/>
                    <a:pt x="311362" y="886892"/>
                    <a:pt x="532365" y="882286"/>
                  </a:cubicBezTo>
                  <a:cubicBezTo>
                    <a:pt x="753368" y="877679"/>
                    <a:pt x="868476" y="868473"/>
                    <a:pt x="877682" y="854660"/>
                  </a:cubicBezTo>
                  <a:cubicBezTo>
                    <a:pt x="882288" y="836241"/>
                    <a:pt x="884588" y="728046"/>
                    <a:pt x="884588" y="530062"/>
                  </a:cubicBezTo>
                  <a:cubicBezTo>
                    <a:pt x="884588" y="327478"/>
                    <a:pt x="882288" y="223883"/>
                    <a:pt x="877682" y="219276"/>
                  </a:cubicBezTo>
                  <a:lnTo>
                    <a:pt x="870775" y="212370"/>
                  </a:lnTo>
                  <a:lnTo>
                    <a:pt x="870775" y="198557"/>
                  </a:lnTo>
                  <a:lnTo>
                    <a:pt x="863869" y="198557"/>
                  </a:lnTo>
                  <a:lnTo>
                    <a:pt x="856963" y="191651"/>
                  </a:lnTo>
                  <a:lnTo>
                    <a:pt x="850056" y="184745"/>
                  </a:lnTo>
                  <a:lnTo>
                    <a:pt x="822431" y="184745"/>
                  </a:lnTo>
                  <a:cubicBezTo>
                    <a:pt x="808618" y="184745"/>
                    <a:pt x="801712" y="154819"/>
                    <a:pt x="801712" y="94962"/>
                  </a:cubicBezTo>
                  <a:lnTo>
                    <a:pt x="801712" y="5180"/>
                  </a:lnTo>
                  <a:lnTo>
                    <a:pt x="856963" y="5180"/>
                  </a:lnTo>
                  <a:cubicBezTo>
                    <a:pt x="879982" y="5180"/>
                    <a:pt x="903007" y="9786"/>
                    <a:pt x="926026" y="18992"/>
                  </a:cubicBezTo>
                  <a:cubicBezTo>
                    <a:pt x="944445" y="28199"/>
                    <a:pt x="962858" y="44318"/>
                    <a:pt x="981277" y="67337"/>
                  </a:cubicBezTo>
                  <a:cubicBezTo>
                    <a:pt x="999696" y="85756"/>
                    <a:pt x="1018108" y="111075"/>
                    <a:pt x="1036528" y="143307"/>
                  </a:cubicBezTo>
                  <a:cubicBezTo>
                    <a:pt x="1045734" y="175539"/>
                    <a:pt x="1052640" y="299853"/>
                    <a:pt x="1057247" y="516249"/>
                  </a:cubicBezTo>
                  <a:cubicBezTo>
                    <a:pt x="1061853" y="737252"/>
                    <a:pt x="1059547" y="863866"/>
                    <a:pt x="1050340" y="896098"/>
                  </a:cubicBezTo>
                  <a:cubicBezTo>
                    <a:pt x="1041134" y="928330"/>
                    <a:pt x="1027321" y="955955"/>
                    <a:pt x="1008902" y="978974"/>
                  </a:cubicBezTo>
                  <a:cubicBezTo>
                    <a:pt x="995090" y="1001993"/>
                    <a:pt x="976670" y="1020412"/>
                    <a:pt x="953652" y="1034225"/>
                  </a:cubicBezTo>
                  <a:cubicBezTo>
                    <a:pt x="930633" y="1048038"/>
                    <a:pt x="792506" y="1057244"/>
                    <a:pt x="539271" y="1061851"/>
                  </a:cubicBezTo>
                  <a:cubicBezTo>
                    <a:pt x="290642" y="1066457"/>
                    <a:pt x="161722" y="1064150"/>
                    <a:pt x="152516" y="1054944"/>
                  </a:cubicBezTo>
                  <a:cubicBezTo>
                    <a:pt x="138703" y="1054944"/>
                    <a:pt x="120284" y="1043431"/>
                    <a:pt x="97265" y="1020412"/>
                  </a:cubicBezTo>
                  <a:cubicBezTo>
                    <a:pt x="69639" y="1001993"/>
                    <a:pt x="48920" y="976674"/>
                    <a:pt x="35108" y="944443"/>
                  </a:cubicBezTo>
                  <a:cubicBezTo>
                    <a:pt x="21295" y="912211"/>
                    <a:pt x="12089" y="783297"/>
                    <a:pt x="7482" y="557687"/>
                  </a:cubicBezTo>
                  <a:cubicBezTo>
                    <a:pt x="2876" y="327478"/>
                    <a:pt x="5183" y="198557"/>
                    <a:pt x="14389" y="170932"/>
                  </a:cubicBezTo>
                  <a:cubicBezTo>
                    <a:pt x="23595" y="147913"/>
                    <a:pt x="37408" y="122588"/>
                    <a:pt x="55827" y="94962"/>
                  </a:cubicBezTo>
                  <a:cubicBezTo>
                    <a:pt x="74246" y="67337"/>
                    <a:pt x="94965" y="46618"/>
                    <a:pt x="117984" y="32805"/>
                  </a:cubicBezTo>
                  <a:cubicBezTo>
                    <a:pt x="141003" y="23599"/>
                    <a:pt x="170935" y="16693"/>
                    <a:pt x="207766" y="12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077B622-D81B-48FC-B291-5C8918057FA2}"/>
                </a:ext>
              </a:extLst>
            </p:cNvPr>
            <p:cNvSpPr/>
            <p:nvPr/>
          </p:nvSpPr>
          <p:spPr>
            <a:xfrm>
              <a:off x="5742465" y="1140270"/>
              <a:ext cx="559414" cy="669915"/>
            </a:xfrm>
            <a:custGeom>
              <a:avLst/>
              <a:gdLst>
                <a:gd name="connsiteX0" fmla="*/ 274527 w 559413"/>
                <a:gd name="connsiteY0" fmla="*/ 6562 h 669915"/>
                <a:gd name="connsiteX1" fmla="*/ 530062 w 559413"/>
                <a:gd name="connsiteY1" fmla="*/ 27281 h 669915"/>
                <a:gd name="connsiteX2" fmla="*/ 557687 w 559413"/>
                <a:gd name="connsiteY2" fmla="*/ 338067 h 669915"/>
                <a:gd name="connsiteX3" fmla="*/ 536968 w 559413"/>
                <a:gd name="connsiteY3" fmla="*/ 648852 h 669915"/>
                <a:gd name="connsiteX4" fmla="*/ 281434 w 559413"/>
                <a:gd name="connsiteY4" fmla="*/ 669571 h 669915"/>
                <a:gd name="connsiteX5" fmla="*/ 25899 w 559413"/>
                <a:gd name="connsiteY5" fmla="*/ 648852 h 669915"/>
                <a:gd name="connsiteX6" fmla="*/ 5180 w 559413"/>
                <a:gd name="connsiteY6" fmla="*/ 338067 h 669915"/>
                <a:gd name="connsiteX7" fmla="*/ 18992 w 559413"/>
                <a:gd name="connsiteY7" fmla="*/ 27281 h 669915"/>
                <a:gd name="connsiteX8" fmla="*/ 274527 w 559413"/>
                <a:gd name="connsiteY8" fmla="*/ 6562 h 66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13" h="669915">
                  <a:moveTo>
                    <a:pt x="274527" y="6562"/>
                  </a:moveTo>
                  <a:cubicBezTo>
                    <a:pt x="431073" y="1956"/>
                    <a:pt x="516249" y="8862"/>
                    <a:pt x="530062" y="27281"/>
                  </a:cubicBezTo>
                  <a:cubicBezTo>
                    <a:pt x="548481" y="41094"/>
                    <a:pt x="557687" y="144689"/>
                    <a:pt x="557687" y="338067"/>
                  </a:cubicBezTo>
                  <a:cubicBezTo>
                    <a:pt x="557687" y="531444"/>
                    <a:pt x="550781" y="635040"/>
                    <a:pt x="536968" y="648852"/>
                  </a:cubicBezTo>
                  <a:cubicBezTo>
                    <a:pt x="527762" y="658058"/>
                    <a:pt x="442579" y="664965"/>
                    <a:pt x="281434" y="669571"/>
                  </a:cubicBezTo>
                  <a:cubicBezTo>
                    <a:pt x="124887" y="674178"/>
                    <a:pt x="39711" y="667271"/>
                    <a:pt x="25899" y="648852"/>
                  </a:cubicBezTo>
                  <a:cubicBezTo>
                    <a:pt x="12086" y="635040"/>
                    <a:pt x="5180" y="531444"/>
                    <a:pt x="5180" y="338067"/>
                  </a:cubicBezTo>
                  <a:cubicBezTo>
                    <a:pt x="5180" y="144689"/>
                    <a:pt x="9786" y="41094"/>
                    <a:pt x="18992" y="27281"/>
                  </a:cubicBezTo>
                  <a:cubicBezTo>
                    <a:pt x="28199" y="13469"/>
                    <a:pt x="113381" y="6562"/>
                    <a:pt x="274527" y="656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85A8EB7-0CB6-4907-BC35-E8E4AE7E88D8}"/>
                </a:ext>
              </a:extLst>
            </p:cNvPr>
            <p:cNvSpPr/>
            <p:nvPr/>
          </p:nvSpPr>
          <p:spPr>
            <a:xfrm>
              <a:off x="3587686" y="2686371"/>
              <a:ext cx="559414" cy="386755"/>
            </a:xfrm>
            <a:custGeom>
              <a:avLst/>
              <a:gdLst>
                <a:gd name="connsiteX0" fmla="*/ 219276 w 559413"/>
                <a:gd name="connsiteY0" fmla="*/ 14389 h 386755"/>
                <a:gd name="connsiteX1" fmla="*/ 226183 w 559413"/>
                <a:gd name="connsiteY1" fmla="*/ 28201 h 386755"/>
                <a:gd name="connsiteX2" fmla="*/ 233089 w 559413"/>
                <a:gd name="connsiteY2" fmla="*/ 69639 h 386755"/>
                <a:gd name="connsiteX3" fmla="*/ 274527 w 559413"/>
                <a:gd name="connsiteY3" fmla="*/ 138703 h 386755"/>
                <a:gd name="connsiteX4" fmla="*/ 322872 w 559413"/>
                <a:gd name="connsiteY4" fmla="*/ 173235 h 386755"/>
                <a:gd name="connsiteX5" fmla="*/ 447186 w 559413"/>
                <a:gd name="connsiteY5" fmla="*/ 180141 h 386755"/>
                <a:gd name="connsiteX6" fmla="*/ 557687 w 559413"/>
                <a:gd name="connsiteY6" fmla="*/ 180141 h 386755"/>
                <a:gd name="connsiteX7" fmla="*/ 557687 w 559413"/>
                <a:gd name="connsiteY7" fmla="*/ 387331 h 386755"/>
                <a:gd name="connsiteX8" fmla="*/ 281434 w 559413"/>
                <a:gd name="connsiteY8" fmla="*/ 387331 h 386755"/>
                <a:gd name="connsiteX9" fmla="*/ 12086 w 559413"/>
                <a:gd name="connsiteY9" fmla="*/ 387331 h 386755"/>
                <a:gd name="connsiteX10" fmla="*/ 5180 w 559413"/>
                <a:gd name="connsiteY10" fmla="*/ 200860 h 386755"/>
                <a:gd name="connsiteX11" fmla="*/ 108775 w 559413"/>
                <a:gd name="connsiteY11" fmla="*/ 7482 h 386755"/>
                <a:gd name="connsiteX12" fmla="*/ 219276 w 559413"/>
                <a:gd name="connsiteY12" fmla="*/ 14389 h 38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413" h="386755">
                  <a:moveTo>
                    <a:pt x="219276" y="14389"/>
                  </a:moveTo>
                  <a:lnTo>
                    <a:pt x="226183" y="28201"/>
                  </a:lnTo>
                  <a:lnTo>
                    <a:pt x="233089" y="69639"/>
                  </a:lnTo>
                  <a:cubicBezTo>
                    <a:pt x="237696" y="92658"/>
                    <a:pt x="251508" y="115684"/>
                    <a:pt x="274527" y="138703"/>
                  </a:cubicBezTo>
                  <a:cubicBezTo>
                    <a:pt x="297546" y="157122"/>
                    <a:pt x="313665" y="168628"/>
                    <a:pt x="322872" y="173235"/>
                  </a:cubicBezTo>
                  <a:cubicBezTo>
                    <a:pt x="327478" y="177841"/>
                    <a:pt x="368916" y="180141"/>
                    <a:pt x="447186" y="180141"/>
                  </a:cubicBezTo>
                  <a:lnTo>
                    <a:pt x="557687" y="180141"/>
                  </a:lnTo>
                  <a:lnTo>
                    <a:pt x="557687" y="387331"/>
                  </a:lnTo>
                  <a:lnTo>
                    <a:pt x="281434" y="387331"/>
                  </a:lnTo>
                  <a:cubicBezTo>
                    <a:pt x="101869" y="387331"/>
                    <a:pt x="12086" y="387331"/>
                    <a:pt x="12086" y="387331"/>
                  </a:cubicBezTo>
                  <a:cubicBezTo>
                    <a:pt x="7480" y="387331"/>
                    <a:pt x="5180" y="325174"/>
                    <a:pt x="5180" y="200860"/>
                  </a:cubicBezTo>
                  <a:cubicBezTo>
                    <a:pt x="5180" y="76546"/>
                    <a:pt x="39711" y="12089"/>
                    <a:pt x="108775" y="7482"/>
                  </a:cubicBezTo>
                  <a:cubicBezTo>
                    <a:pt x="177838" y="2876"/>
                    <a:pt x="214670" y="5183"/>
                    <a:pt x="219276" y="14389"/>
                  </a:cubicBezTo>
                  <a:close/>
                </a:path>
              </a:pathLst>
            </a:custGeom>
            <a:solidFill>
              <a:srgbClr val="FCFDFC"/>
            </a:solidFill>
            <a:ln w="9525" cap="flat">
              <a:solidFill>
                <a:srgbClr val="FCFDF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C09D151-E02F-42D5-A957-7164894ECD5F}"/>
                </a:ext>
              </a:extLst>
            </p:cNvPr>
            <p:cNvSpPr/>
            <p:nvPr/>
          </p:nvSpPr>
          <p:spPr>
            <a:xfrm>
              <a:off x="2676048" y="4208070"/>
              <a:ext cx="904731" cy="379849"/>
            </a:xfrm>
            <a:custGeom>
              <a:avLst/>
              <a:gdLst>
                <a:gd name="connsiteX0" fmla="*/ 12086 w 904731"/>
                <a:gd name="connsiteY0" fmla="*/ 5180 h 379848"/>
                <a:gd name="connsiteX1" fmla="*/ 18992 w 904731"/>
                <a:gd name="connsiteY1" fmla="*/ 5180 h 379848"/>
                <a:gd name="connsiteX2" fmla="*/ 115681 w 904731"/>
                <a:gd name="connsiteY2" fmla="*/ 46618 h 379848"/>
                <a:gd name="connsiteX3" fmla="*/ 433373 w 904731"/>
                <a:gd name="connsiteY3" fmla="*/ 184745 h 379848"/>
                <a:gd name="connsiteX4" fmla="*/ 695814 w 904731"/>
                <a:gd name="connsiteY4" fmla="*/ 302153 h 379848"/>
                <a:gd name="connsiteX5" fmla="*/ 827035 w 904731"/>
                <a:gd name="connsiteY5" fmla="*/ 315965 h 379848"/>
                <a:gd name="connsiteX6" fmla="*/ 896098 w 904731"/>
                <a:gd name="connsiteY6" fmla="*/ 315965 h 379848"/>
                <a:gd name="connsiteX7" fmla="*/ 896098 w 904731"/>
                <a:gd name="connsiteY7" fmla="*/ 322872 h 379848"/>
                <a:gd name="connsiteX8" fmla="*/ 889192 w 904731"/>
                <a:gd name="connsiteY8" fmla="*/ 322872 h 379848"/>
                <a:gd name="connsiteX9" fmla="*/ 889192 w 904731"/>
                <a:gd name="connsiteY9" fmla="*/ 336684 h 379848"/>
                <a:gd name="connsiteX10" fmla="*/ 903005 w 904731"/>
                <a:gd name="connsiteY10" fmla="*/ 336684 h 379848"/>
                <a:gd name="connsiteX11" fmla="*/ 903005 w 904731"/>
                <a:gd name="connsiteY11" fmla="*/ 350497 h 379848"/>
                <a:gd name="connsiteX12" fmla="*/ 896098 w 904731"/>
                <a:gd name="connsiteY12" fmla="*/ 350497 h 379848"/>
                <a:gd name="connsiteX13" fmla="*/ 896098 w 904731"/>
                <a:gd name="connsiteY13" fmla="*/ 357403 h 379848"/>
                <a:gd name="connsiteX14" fmla="*/ 875379 w 904731"/>
                <a:gd name="connsiteY14" fmla="*/ 357403 h 379848"/>
                <a:gd name="connsiteX15" fmla="*/ 861566 w 904731"/>
                <a:gd name="connsiteY15" fmla="*/ 364310 h 379848"/>
                <a:gd name="connsiteX16" fmla="*/ 833941 w 904731"/>
                <a:gd name="connsiteY16" fmla="*/ 371216 h 379848"/>
                <a:gd name="connsiteX17" fmla="*/ 751065 w 904731"/>
                <a:gd name="connsiteY17" fmla="*/ 378122 h 379848"/>
                <a:gd name="connsiteX18" fmla="*/ 626751 w 904731"/>
                <a:gd name="connsiteY18" fmla="*/ 371216 h 379848"/>
                <a:gd name="connsiteX19" fmla="*/ 391935 w 904731"/>
                <a:gd name="connsiteY19" fmla="*/ 274527 h 379848"/>
                <a:gd name="connsiteX20" fmla="*/ 129494 w 904731"/>
                <a:gd name="connsiteY20" fmla="*/ 157119 h 379848"/>
                <a:gd name="connsiteX21" fmla="*/ 32805 w 904731"/>
                <a:gd name="connsiteY21" fmla="*/ 108775 h 379848"/>
                <a:gd name="connsiteX22" fmla="*/ 18992 w 904731"/>
                <a:gd name="connsiteY22" fmla="*/ 108775 h 379848"/>
                <a:gd name="connsiteX23" fmla="*/ 12086 w 904731"/>
                <a:gd name="connsiteY23" fmla="*/ 101869 h 379848"/>
                <a:gd name="connsiteX24" fmla="*/ 5180 w 904731"/>
                <a:gd name="connsiteY24" fmla="*/ 101869 h 379848"/>
                <a:gd name="connsiteX25" fmla="*/ 5180 w 904731"/>
                <a:gd name="connsiteY25" fmla="*/ 53524 h 379848"/>
                <a:gd name="connsiteX26" fmla="*/ 12086 w 904731"/>
                <a:gd name="connsiteY26" fmla="*/ 5180 h 37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4731" h="379848">
                  <a:moveTo>
                    <a:pt x="12086" y="5180"/>
                  </a:moveTo>
                  <a:lnTo>
                    <a:pt x="18992" y="5180"/>
                  </a:lnTo>
                  <a:lnTo>
                    <a:pt x="115681" y="46618"/>
                  </a:lnTo>
                  <a:cubicBezTo>
                    <a:pt x="184745" y="69637"/>
                    <a:pt x="290640" y="115681"/>
                    <a:pt x="433373" y="184745"/>
                  </a:cubicBezTo>
                  <a:cubicBezTo>
                    <a:pt x="571500" y="253808"/>
                    <a:pt x="658983" y="292946"/>
                    <a:pt x="695814" y="302153"/>
                  </a:cubicBezTo>
                  <a:cubicBezTo>
                    <a:pt x="737252" y="311359"/>
                    <a:pt x="780990" y="315965"/>
                    <a:pt x="827035" y="315965"/>
                  </a:cubicBezTo>
                  <a:lnTo>
                    <a:pt x="896098" y="315965"/>
                  </a:lnTo>
                  <a:lnTo>
                    <a:pt x="896098" y="322872"/>
                  </a:lnTo>
                  <a:lnTo>
                    <a:pt x="889192" y="322872"/>
                  </a:lnTo>
                  <a:lnTo>
                    <a:pt x="889192" y="336684"/>
                  </a:lnTo>
                  <a:lnTo>
                    <a:pt x="903005" y="336684"/>
                  </a:lnTo>
                  <a:lnTo>
                    <a:pt x="903005" y="350497"/>
                  </a:lnTo>
                  <a:lnTo>
                    <a:pt x="896098" y="350497"/>
                  </a:lnTo>
                  <a:lnTo>
                    <a:pt x="896098" y="357403"/>
                  </a:lnTo>
                  <a:lnTo>
                    <a:pt x="875379" y="357403"/>
                  </a:lnTo>
                  <a:lnTo>
                    <a:pt x="861566" y="364310"/>
                  </a:lnTo>
                  <a:cubicBezTo>
                    <a:pt x="856960" y="368916"/>
                    <a:pt x="847754" y="371216"/>
                    <a:pt x="833941" y="371216"/>
                  </a:cubicBezTo>
                  <a:cubicBezTo>
                    <a:pt x="824735" y="371216"/>
                    <a:pt x="797109" y="373516"/>
                    <a:pt x="751065" y="378122"/>
                  </a:cubicBezTo>
                  <a:cubicBezTo>
                    <a:pt x="709627" y="382729"/>
                    <a:pt x="668189" y="380422"/>
                    <a:pt x="626751" y="371216"/>
                  </a:cubicBezTo>
                  <a:cubicBezTo>
                    <a:pt x="585313" y="362010"/>
                    <a:pt x="507043" y="329778"/>
                    <a:pt x="391935" y="274527"/>
                  </a:cubicBezTo>
                  <a:cubicBezTo>
                    <a:pt x="281434" y="223883"/>
                    <a:pt x="193951" y="184745"/>
                    <a:pt x="129494" y="157119"/>
                  </a:cubicBezTo>
                  <a:lnTo>
                    <a:pt x="32805" y="108775"/>
                  </a:lnTo>
                  <a:lnTo>
                    <a:pt x="18992" y="108775"/>
                  </a:lnTo>
                  <a:cubicBezTo>
                    <a:pt x="18992" y="108775"/>
                    <a:pt x="16693" y="106475"/>
                    <a:pt x="12086" y="101869"/>
                  </a:cubicBezTo>
                  <a:lnTo>
                    <a:pt x="5180" y="101869"/>
                  </a:lnTo>
                  <a:lnTo>
                    <a:pt x="5180" y="53524"/>
                  </a:lnTo>
                  <a:cubicBezTo>
                    <a:pt x="5180" y="21292"/>
                    <a:pt x="7480" y="5180"/>
                    <a:pt x="12086" y="5180"/>
                  </a:cubicBezTo>
                  <a:close/>
                </a:path>
              </a:pathLst>
            </a:custGeom>
            <a:solidFill>
              <a:srgbClr val="0E0F0F"/>
            </a:solidFill>
            <a:ln w="9525" cap="flat">
              <a:solidFill>
                <a:srgbClr val="0E0F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937F6A-AA12-4E91-8F8B-5FBC713275A3}"/>
                </a:ext>
              </a:extLst>
            </p:cNvPr>
            <p:cNvSpPr/>
            <p:nvPr/>
          </p:nvSpPr>
          <p:spPr>
            <a:xfrm>
              <a:off x="3297619" y="2329544"/>
              <a:ext cx="234816" cy="303879"/>
            </a:xfrm>
            <a:custGeom>
              <a:avLst/>
              <a:gdLst>
                <a:gd name="connsiteX0" fmla="*/ 198557 w 234815"/>
                <a:gd name="connsiteY0" fmla="*/ 12086 h 303879"/>
                <a:gd name="connsiteX1" fmla="*/ 198557 w 234815"/>
                <a:gd name="connsiteY1" fmla="*/ 5180 h 303879"/>
                <a:gd name="connsiteX2" fmla="*/ 205464 w 234815"/>
                <a:gd name="connsiteY2" fmla="*/ 5180 h 303879"/>
                <a:gd name="connsiteX3" fmla="*/ 212370 w 234815"/>
                <a:gd name="connsiteY3" fmla="*/ 12086 h 303879"/>
                <a:gd name="connsiteX4" fmla="*/ 212370 w 234815"/>
                <a:gd name="connsiteY4" fmla="*/ 25899 h 303879"/>
                <a:gd name="connsiteX5" fmla="*/ 212370 w 234815"/>
                <a:gd name="connsiteY5" fmla="*/ 53524 h 303879"/>
                <a:gd name="connsiteX6" fmla="*/ 226183 w 234815"/>
                <a:gd name="connsiteY6" fmla="*/ 53524 h 303879"/>
                <a:gd name="connsiteX7" fmla="*/ 233089 w 234815"/>
                <a:gd name="connsiteY7" fmla="*/ 53524 h 303879"/>
                <a:gd name="connsiteX8" fmla="*/ 219276 w 234815"/>
                <a:gd name="connsiteY8" fmla="*/ 74243 h 303879"/>
                <a:gd name="connsiteX9" fmla="*/ 136400 w 234815"/>
                <a:gd name="connsiteY9" fmla="*/ 184745 h 303879"/>
                <a:gd name="connsiteX10" fmla="*/ 60431 w 234815"/>
                <a:gd name="connsiteY10" fmla="*/ 281434 h 303879"/>
                <a:gd name="connsiteX11" fmla="*/ 60431 w 234815"/>
                <a:gd name="connsiteY11" fmla="*/ 288340 h 303879"/>
                <a:gd name="connsiteX12" fmla="*/ 53524 w 234815"/>
                <a:gd name="connsiteY12" fmla="*/ 295246 h 303879"/>
                <a:gd name="connsiteX13" fmla="*/ 46618 w 234815"/>
                <a:gd name="connsiteY13" fmla="*/ 302153 h 303879"/>
                <a:gd name="connsiteX14" fmla="*/ 39711 w 234815"/>
                <a:gd name="connsiteY14" fmla="*/ 295246 h 303879"/>
                <a:gd name="connsiteX15" fmla="*/ 39711 w 234815"/>
                <a:gd name="connsiteY15" fmla="*/ 288340 h 303879"/>
                <a:gd name="connsiteX16" fmla="*/ 25899 w 234815"/>
                <a:gd name="connsiteY16" fmla="*/ 288340 h 303879"/>
                <a:gd name="connsiteX17" fmla="*/ 25899 w 234815"/>
                <a:gd name="connsiteY17" fmla="*/ 281434 h 303879"/>
                <a:gd name="connsiteX18" fmla="*/ 18992 w 234815"/>
                <a:gd name="connsiteY18" fmla="*/ 281434 h 303879"/>
                <a:gd name="connsiteX19" fmla="*/ 18992 w 234815"/>
                <a:gd name="connsiteY19" fmla="*/ 288340 h 303879"/>
                <a:gd name="connsiteX20" fmla="*/ 12086 w 234815"/>
                <a:gd name="connsiteY20" fmla="*/ 288340 h 303879"/>
                <a:gd name="connsiteX21" fmla="*/ 12086 w 234815"/>
                <a:gd name="connsiteY21" fmla="*/ 281434 h 303879"/>
                <a:gd name="connsiteX22" fmla="*/ 5180 w 234815"/>
                <a:gd name="connsiteY22" fmla="*/ 281434 h 303879"/>
                <a:gd name="connsiteX23" fmla="*/ 5180 w 234815"/>
                <a:gd name="connsiteY23" fmla="*/ 253808 h 303879"/>
                <a:gd name="connsiteX24" fmla="*/ 12086 w 234815"/>
                <a:gd name="connsiteY24" fmla="*/ 253808 h 303879"/>
                <a:gd name="connsiteX25" fmla="*/ 12086 w 234815"/>
                <a:gd name="connsiteY25" fmla="*/ 246902 h 303879"/>
                <a:gd name="connsiteX26" fmla="*/ 18992 w 234815"/>
                <a:gd name="connsiteY26" fmla="*/ 246902 h 303879"/>
                <a:gd name="connsiteX27" fmla="*/ 88056 w 234815"/>
                <a:gd name="connsiteY27" fmla="*/ 143307 h 303879"/>
                <a:gd name="connsiteX28" fmla="*/ 164026 w 234815"/>
                <a:gd name="connsiteY28" fmla="*/ 39711 h 303879"/>
                <a:gd name="connsiteX29" fmla="*/ 170932 w 234815"/>
                <a:gd name="connsiteY29" fmla="*/ 39711 h 303879"/>
                <a:gd name="connsiteX30" fmla="*/ 170932 w 234815"/>
                <a:gd name="connsiteY30" fmla="*/ 32805 h 303879"/>
                <a:gd name="connsiteX31" fmla="*/ 177838 w 234815"/>
                <a:gd name="connsiteY31" fmla="*/ 25899 h 303879"/>
                <a:gd name="connsiteX32" fmla="*/ 184745 w 234815"/>
                <a:gd name="connsiteY32" fmla="*/ 25899 h 303879"/>
                <a:gd name="connsiteX33" fmla="*/ 184745 w 234815"/>
                <a:gd name="connsiteY33" fmla="*/ 18992 h 303879"/>
                <a:gd name="connsiteX34" fmla="*/ 191651 w 234815"/>
                <a:gd name="connsiteY34" fmla="*/ 12086 h 303879"/>
                <a:gd name="connsiteX35" fmla="*/ 198557 w 234815"/>
                <a:gd name="connsiteY35" fmla="*/ 12086 h 30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4815" h="303879">
                  <a:moveTo>
                    <a:pt x="198557" y="12086"/>
                  </a:moveTo>
                  <a:lnTo>
                    <a:pt x="198557" y="5180"/>
                  </a:lnTo>
                  <a:lnTo>
                    <a:pt x="205464" y="5180"/>
                  </a:lnTo>
                  <a:cubicBezTo>
                    <a:pt x="210070" y="5180"/>
                    <a:pt x="212370" y="7480"/>
                    <a:pt x="212370" y="12086"/>
                  </a:cubicBezTo>
                  <a:cubicBezTo>
                    <a:pt x="212370" y="16693"/>
                    <a:pt x="212370" y="21292"/>
                    <a:pt x="212370" y="25899"/>
                  </a:cubicBezTo>
                  <a:lnTo>
                    <a:pt x="212370" y="53524"/>
                  </a:lnTo>
                  <a:lnTo>
                    <a:pt x="226183" y="53524"/>
                  </a:lnTo>
                  <a:cubicBezTo>
                    <a:pt x="230789" y="53524"/>
                    <a:pt x="233089" y="53524"/>
                    <a:pt x="233089" y="53524"/>
                  </a:cubicBezTo>
                  <a:cubicBezTo>
                    <a:pt x="228483" y="58131"/>
                    <a:pt x="223883" y="65037"/>
                    <a:pt x="219276" y="74243"/>
                  </a:cubicBezTo>
                  <a:cubicBezTo>
                    <a:pt x="210070" y="88056"/>
                    <a:pt x="182445" y="124887"/>
                    <a:pt x="136400" y="184745"/>
                  </a:cubicBezTo>
                  <a:lnTo>
                    <a:pt x="60431" y="281434"/>
                  </a:lnTo>
                  <a:lnTo>
                    <a:pt x="60431" y="288340"/>
                  </a:lnTo>
                  <a:lnTo>
                    <a:pt x="53524" y="295246"/>
                  </a:lnTo>
                  <a:lnTo>
                    <a:pt x="46618" y="302153"/>
                  </a:lnTo>
                  <a:lnTo>
                    <a:pt x="39711" y="295246"/>
                  </a:lnTo>
                  <a:lnTo>
                    <a:pt x="39711" y="288340"/>
                  </a:lnTo>
                  <a:lnTo>
                    <a:pt x="25899" y="288340"/>
                  </a:lnTo>
                  <a:lnTo>
                    <a:pt x="25899" y="281434"/>
                  </a:lnTo>
                  <a:lnTo>
                    <a:pt x="18992" y="281434"/>
                  </a:lnTo>
                  <a:lnTo>
                    <a:pt x="18992" y="288340"/>
                  </a:lnTo>
                  <a:lnTo>
                    <a:pt x="12086" y="288340"/>
                  </a:lnTo>
                  <a:lnTo>
                    <a:pt x="12086" y="281434"/>
                  </a:lnTo>
                  <a:lnTo>
                    <a:pt x="5180" y="281434"/>
                  </a:lnTo>
                  <a:lnTo>
                    <a:pt x="5180" y="253808"/>
                  </a:lnTo>
                  <a:lnTo>
                    <a:pt x="12086" y="253808"/>
                  </a:lnTo>
                  <a:lnTo>
                    <a:pt x="12086" y="246902"/>
                  </a:lnTo>
                  <a:lnTo>
                    <a:pt x="18992" y="246902"/>
                  </a:lnTo>
                  <a:lnTo>
                    <a:pt x="88056" y="143307"/>
                  </a:lnTo>
                  <a:cubicBezTo>
                    <a:pt x="134100" y="74243"/>
                    <a:pt x="159419" y="39711"/>
                    <a:pt x="164026" y="39711"/>
                  </a:cubicBezTo>
                  <a:cubicBezTo>
                    <a:pt x="168632" y="39711"/>
                    <a:pt x="170932" y="39711"/>
                    <a:pt x="170932" y="39711"/>
                  </a:cubicBezTo>
                  <a:lnTo>
                    <a:pt x="170932" y="32805"/>
                  </a:lnTo>
                  <a:cubicBezTo>
                    <a:pt x="170932" y="32805"/>
                    <a:pt x="173232" y="30505"/>
                    <a:pt x="177838" y="25899"/>
                  </a:cubicBezTo>
                  <a:cubicBezTo>
                    <a:pt x="182445" y="25899"/>
                    <a:pt x="184745" y="25899"/>
                    <a:pt x="184745" y="25899"/>
                  </a:cubicBezTo>
                  <a:lnTo>
                    <a:pt x="184745" y="18992"/>
                  </a:lnTo>
                  <a:cubicBezTo>
                    <a:pt x="184745" y="18992"/>
                    <a:pt x="187045" y="16693"/>
                    <a:pt x="191651" y="12086"/>
                  </a:cubicBezTo>
                  <a:cubicBezTo>
                    <a:pt x="196258" y="12086"/>
                    <a:pt x="198557" y="12086"/>
                    <a:pt x="198557" y="12086"/>
                  </a:cubicBezTo>
                  <a:close/>
                </a:path>
              </a:pathLst>
            </a:custGeom>
            <a:solidFill>
              <a:srgbClr val="161616"/>
            </a:solidFill>
            <a:ln w="9525" cap="flat">
              <a:solidFill>
                <a:srgbClr val="16161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CABDB2D-47B6-4647-AAA2-5E85ECAC4BDF}"/>
                </a:ext>
              </a:extLst>
            </p:cNvPr>
            <p:cNvSpPr/>
            <p:nvPr/>
          </p:nvSpPr>
          <p:spPr>
            <a:xfrm>
              <a:off x="3325245" y="416487"/>
              <a:ext cx="338411" cy="324598"/>
            </a:xfrm>
            <a:custGeom>
              <a:avLst/>
              <a:gdLst>
                <a:gd name="connsiteX0" fmla="*/ 157119 w 338410"/>
                <a:gd name="connsiteY0" fmla="*/ 5180 h 324598"/>
                <a:gd name="connsiteX1" fmla="*/ 309059 w 338410"/>
                <a:gd name="connsiteY1" fmla="*/ 12086 h 324598"/>
                <a:gd name="connsiteX2" fmla="*/ 329778 w 338410"/>
                <a:gd name="connsiteY2" fmla="*/ 164026 h 324598"/>
                <a:gd name="connsiteX3" fmla="*/ 329778 w 338410"/>
                <a:gd name="connsiteY3" fmla="*/ 315965 h 324598"/>
                <a:gd name="connsiteX4" fmla="*/ 170932 w 338410"/>
                <a:gd name="connsiteY4" fmla="*/ 322872 h 324598"/>
                <a:gd name="connsiteX5" fmla="*/ 12086 w 338410"/>
                <a:gd name="connsiteY5" fmla="*/ 322872 h 324598"/>
                <a:gd name="connsiteX6" fmla="*/ 5180 w 338410"/>
                <a:gd name="connsiteY6" fmla="*/ 170932 h 324598"/>
                <a:gd name="connsiteX7" fmla="*/ 12086 w 338410"/>
                <a:gd name="connsiteY7" fmla="*/ 18992 h 324598"/>
                <a:gd name="connsiteX8" fmla="*/ 157119 w 338410"/>
                <a:gd name="connsiteY8" fmla="*/ 5180 h 3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410" h="324598">
                  <a:moveTo>
                    <a:pt x="157119" y="5180"/>
                  </a:moveTo>
                  <a:cubicBezTo>
                    <a:pt x="244602" y="5180"/>
                    <a:pt x="295246" y="7482"/>
                    <a:pt x="309059" y="12086"/>
                  </a:cubicBezTo>
                  <a:cubicBezTo>
                    <a:pt x="318265" y="16691"/>
                    <a:pt x="325171" y="67337"/>
                    <a:pt x="329778" y="164026"/>
                  </a:cubicBezTo>
                  <a:cubicBezTo>
                    <a:pt x="334384" y="260715"/>
                    <a:pt x="334384" y="311361"/>
                    <a:pt x="329778" y="315965"/>
                  </a:cubicBezTo>
                  <a:cubicBezTo>
                    <a:pt x="325171" y="320570"/>
                    <a:pt x="272227" y="322872"/>
                    <a:pt x="170932" y="322872"/>
                  </a:cubicBezTo>
                  <a:cubicBezTo>
                    <a:pt x="69637" y="322872"/>
                    <a:pt x="16693" y="322872"/>
                    <a:pt x="12086" y="322872"/>
                  </a:cubicBezTo>
                  <a:cubicBezTo>
                    <a:pt x="7480" y="318267"/>
                    <a:pt x="5180" y="267621"/>
                    <a:pt x="5180" y="170932"/>
                  </a:cubicBezTo>
                  <a:cubicBezTo>
                    <a:pt x="5180" y="74243"/>
                    <a:pt x="7480" y="23597"/>
                    <a:pt x="12086" y="18992"/>
                  </a:cubicBezTo>
                  <a:cubicBezTo>
                    <a:pt x="16693" y="9784"/>
                    <a:pt x="65037" y="5180"/>
                    <a:pt x="157119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69DCB05-7257-4C80-9119-B91D8278D726}"/>
                </a:ext>
              </a:extLst>
            </p:cNvPr>
            <p:cNvSpPr/>
            <p:nvPr/>
          </p:nvSpPr>
          <p:spPr>
            <a:xfrm>
              <a:off x="4448676" y="3786783"/>
              <a:ext cx="497257" cy="483444"/>
            </a:xfrm>
            <a:custGeom>
              <a:avLst/>
              <a:gdLst>
                <a:gd name="connsiteX0" fmla="*/ 256111 w 497256"/>
                <a:gd name="connsiteY0" fmla="*/ 5180 h 483444"/>
                <a:gd name="connsiteX1" fmla="*/ 490926 w 497256"/>
                <a:gd name="connsiteY1" fmla="*/ 18992 h 483444"/>
                <a:gd name="connsiteX2" fmla="*/ 497833 w 497256"/>
                <a:gd name="connsiteY2" fmla="*/ 239995 h 483444"/>
                <a:gd name="connsiteX3" fmla="*/ 490926 w 497256"/>
                <a:gd name="connsiteY3" fmla="*/ 460999 h 483444"/>
                <a:gd name="connsiteX4" fmla="*/ 263017 w 497256"/>
                <a:gd name="connsiteY4" fmla="*/ 481718 h 483444"/>
                <a:gd name="connsiteX5" fmla="*/ 35108 w 497256"/>
                <a:gd name="connsiteY5" fmla="*/ 474811 h 483444"/>
                <a:gd name="connsiteX6" fmla="*/ 14389 w 497256"/>
                <a:gd name="connsiteY6" fmla="*/ 440279 h 483444"/>
                <a:gd name="connsiteX7" fmla="*/ 7482 w 497256"/>
                <a:gd name="connsiteY7" fmla="*/ 226183 h 483444"/>
                <a:gd name="connsiteX8" fmla="*/ 21295 w 497256"/>
                <a:gd name="connsiteY8" fmla="*/ 18992 h 483444"/>
                <a:gd name="connsiteX9" fmla="*/ 256111 w 497256"/>
                <a:gd name="connsiteY9" fmla="*/ 5180 h 48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256" h="483444">
                  <a:moveTo>
                    <a:pt x="256111" y="5180"/>
                  </a:moveTo>
                  <a:cubicBezTo>
                    <a:pt x="408050" y="5180"/>
                    <a:pt x="486320" y="9786"/>
                    <a:pt x="490926" y="18992"/>
                  </a:cubicBezTo>
                  <a:cubicBezTo>
                    <a:pt x="495533" y="23599"/>
                    <a:pt x="497833" y="97262"/>
                    <a:pt x="497833" y="239995"/>
                  </a:cubicBezTo>
                  <a:cubicBezTo>
                    <a:pt x="497833" y="378122"/>
                    <a:pt x="495533" y="451792"/>
                    <a:pt x="490926" y="460999"/>
                  </a:cubicBezTo>
                  <a:cubicBezTo>
                    <a:pt x="481720" y="470205"/>
                    <a:pt x="405750" y="477111"/>
                    <a:pt x="263017" y="481718"/>
                  </a:cubicBezTo>
                  <a:cubicBezTo>
                    <a:pt x="115684" y="486324"/>
                    <a:pt x="39714" y="484017"/>
                    <a:pt x="35108" y="474811"/>
                  </a:cubicBezTo>
                  <a:cubicBezTo>
                    <a:pt x="30501" y="474811"/>
                    <a:pt x="23595" y="463298"/>
                    <a:pt x="14389" y="440279"/>
                  </a:cubicBezTo>
                  <a:cubicBezTo>
                    <a:pt x="5183" y="417261"/>
                    <a:pt x="2876" y="345891"/>
                    <a:pt x="7482" y="226183"/>
                  </a:cubicBezTo>
                  <a:cubicBezTo>
                    <a:pt x="12089" y="101869"/>
                    <a:pt x="16689" y="32805"/>
                    <a:pt x="21295" y="18992"/>
                  </a:cubicBezTo>
                  <a:cubicBezTo>
                    <a:pt x="25902" y="9786"/>
                    <a:pt x="104171" y="5180"/>
                    <a:pt x="256111" y="5180"/>
                  </a:cubicBezTo>
                  <a:close/>
                </a:path>
              </a:pathLst>
            </a:custGeom>
            <a:solidFill>
              <a:srgbClr val="FDFDFC"/>
            </a:solidFill>
            <a:ln w="9525" cap="flat">
              <a:solidFill>
                <a:srgbClr val="FDFDF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EF8E23A-1069-41DE-B4C6-E1503C0B2218}"/>
                </a:ext>
              </a:extLst>
            </p:cNvPr>
            <p:cNvSpPr/>
            <p:nvPr/>
          </p:nvSpPr>
          <p:spPr>
            <a:xfrm>
              <a:off x="5480024" y="3510529"/>
              <a:ext cx="711353" cy="704447"/>
            </a:xfrm>
            <a:custGeom>
              <a:avLst/>
              <a:gdLst>
                <a:gd name="connsiteX0" fmla="*/ 46618 w 711353"/>
                <a:gd name="connsiteY0" fmla="*/ 12086 h 704447"/>
                <a:gd name="connsiteX1" fmla="*/ 67337 w 711353"/>
                <a:gd name="connsiteY1" fmla="*/ 5180 h 704447"/>
                <a:gd name="connsiteX2" fmla="*/ 81150 w 711353"/>
                <a:gd name="connsiteY2" fmla="*/ 5180 h 704447"/>
                <a:gd name="connsiteX3" fmla="*/ 101869 w 711353"/>
                <a:gd name="connsiteY3" fmla="*/ 88056 h 704447"/>
                <a:gd name="connsiteX4" fmla="*/ 122588 w 711353"/>
                <a:gd name="connsiteY4" fmla="*/ 177838 h 704447"/>
                <a:gd name="connsiteX5" fmla="*/ 364310 w 711353"/>
                <a:gd name="connsiteY5" fmla="*/ 191651 h 704447"/>
                <a:gd name="connsiteX6" fmla="*/ 606032 w 711353"/>
                <a:gd name="connsiteY6" fmla="*/ 170932 h 704447"/>
                <a:gd name="connsiteX7" fmla="*/ 619844 w 711353"/>
                <a:gd name="connsiteY7" fmla="*/ 94962 h 704447"/>
                <a:gd name="connsiteX8" fmla="*/ 626751 w 711353"/>
                <a:gd name="connsiteY8" fmla="*/ 32805 h 704447"/>
                <a:gd name="connsiteX9" fmla="*/ 626751 w 711353"/>
                <a:gd name="connsiteY9" fmla="*/ 12086 h 704447"/>
                <a:gd name="connsiteX10" fmla="*/ 647470 w 711353"/>
                <a:gd name="connsiteY10" fmla="*/ 12086 h 704447"/>
                <a:gd name="connsiteX11" fmla="*/ 668189 w 711353"/>
                <a:gd name="connsiteY11" fmla="*/ 5180 h 704447"/>
                <a:gd name="connsiteX12" fmla="*/ 675095 w 711353"/>
                <a:gd name="connsiteY12" fmla="*/ 5180 h 704447"/>
                <a:gd name="connsiteX13" fmla="*/ 682001 w 711353"/>
                <a:gd name="connsiteY13" fmla="*/ 12086 h 704447"/>
                <a:gd name="connsiteX14" fmla="*/ 688908 w 711353"/>
                <a:gd name="connsiteY14" fmla="*/ 18992 h 704447"/>
                <a:gd name="connsiteX15" fmla="*/ 695814 w 711353"/>
                <a:gd name="connsiteY15" fmla="*/ 18992 h 704447"/>
                <a:gd name="connsiteX16" fmla="*/ 695814 w 711353"/>
                <a:gd name="connsiteY16" fmla="*/ 32805 h 704447"/>
                <a:gd name="connsiteX17" fmla="*/ 702721 w 711353"/>
                <a:gd name="connsiteY17" fmla="*/ 39711 h 704447"/>
                <a:gd name="connsiteX18" fmla="*/ 709627 w 711353"/>
                <a:gd name="connsiteY18" fmla="*/ 350497 h 704447"/>
                <a:gd name="connsiteX19" fmla="*/ 702721 w 711353"/>
                <a:gd name="connsiteY19" fmla="*/ 675095 h 704447"/>
                <a:gd name="connsiteX20" fmla="*/ 357403 w 711353"/>
                <a:gd name="connsiteY20" fmla="*/ 702721 h 704447"/>
                <a:gd name="connsiteX21" fmla="*/ 18992 w 711353"/>
                <a:gd name="connsiteY21" fmla="*/ 688908 h 704447"/>
                <a:gd name="connsiteX22" fmla="*/ 5180 w 711353"/>
                <a:gd name="connsiteY22" fmla="*/ 364310 h 704447"/>
                <a:gd name="connsiteX23" fmla="*/ 12086 w 711353"/>
                <a:gd name="connsiteY23" fmla="*/ 32805 h 704447"/>
                <a:gd name="connsiteX24" fmla="*/ 46618 w 711353"/>
                <a:gd name="connsiteY24" fmla="*/ 12086 h 70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353" h="704447">
                  <a:moveTo>
                    <a:pt x="46618" y="12086"/>
                  </a:moveTo>
                  <a:lnTo>
                    <a:pt x="67337" y="5180"/>
                  </a:lnTo>
                  <a:lnTo>
                    <a:pt x="81150" y="5180"/>
                  </a:lnTo>
                  <a:cubicBezTo>
                    <a:pt x="90356" y="9786"/>
                    <a:pt x="97262" y="37412"/>
                    <a:pt x="101869" y="88056"/>
                  </a:cubicBezTo>
                  <a:cubicBezTo>
                    <a:pt x="101869" y="138700"/>
                    <a:pt x="108775" y="168632"/>
                    <a:pt x="122588" y="177838"/>
                  </a:cubicBezTo>
                  <a:cubicBezTo>
                    <a:pt x="136400" y="191651"/>
                    <a:pt x="216977" y="196258"/>
                    <a:pt x="364310" y="191651"/>
                  </a:cubicBezTo>
                  <a:cubicBezTo>
                    <a:pt x="516249" y="187045"/>
                    <a:pt x="596826" y="180138"/>
                    <a:pt x="606032" y="170932"/>
                  </a:cubicBezTo>
                  <a:cubicBezTo>
                    <a:pt x="610638" y="161726"/>
                    <a:pt x="615238" y="136400"/>
                    <a:pt x="619844" y="94962"/>
                  </a:cubicBezTo>
                  <a:lnTo>
                    <a:pt x="626751" y="32805"/>
                  </a:lnTo>
                  <a:lnTo>
                    <a:pt x="626751" y="12086"/>
                  </a:lnTo>
                  <a:lnTo>
                    <a:pt x="647470" y="12086"/>
                  </a:lnTo>
                  <a:lnTo>
                    <a:pt x="668189" y="5180"/>
                  </a:lnTo>
                  <a:lnTo>
                    <a:pt x="675095" y="5180"/>
                  </a:lnTo>
                  <a:lnTo>
                    <a:pt x="682001" y="12086"/>
                  </a:lnTo>
                  <a:lnTo>
                    <a:pt x="688908" y="18992"/>
                  </a:lnTo>
                  <a:lnTo>
                    <a:pt x="695814" y="18992"/>
                  </a:lnTo>
                  <a:lnTo>
                    <a:pt x="695814" y="32805"/>
                  </a:lnTo>
                  <a:lnTo>
                    <a:pt x="702721" y="39711"/>
                  </a:lnTo>
                  <a:cubicBezTo>
                    <a:pt x="707327" y="44318"/>
                    <a:pt x="709627" y="147913"/>
                    <a:pt x="709627" y="350497"/>
                  </a:cubicBezTo>
                  <a:cubicBezTo>
                    <a:pt x="709627" y="548481"/>
                    <a:pt x="707327" y="656676"/>
                    <a:pt x="702721" y="675095"/>
                  </a:cubicBezTo>
                  <a:cubicBezTo>
                    <a:pt x="693514" y="688908"/>
                    <a:pt x="578406" y="698114"/>
                    <a:pt x="357403" y="702721"/>
                  </a:cubicBezTo>
                  <a:cubicBezTo>
                    <a:pt x="136400" y="707327"/>
                    <a:pt x="23599" y="702721"/>
                    <a:pt x="18992" y="688908"/>
                  </a:cubicBezTo>
                  <a:cubicBezTo>
                    <a:pt x="9786" y="679702"/>
                    <a:pt x="5180" y="571500"/>
                    <a:pt x="5180" y="364310"/>
                  </a:cubicBezTo>
                  <a:cubicBezTo>
                    <a:pt x="5180" y="157119"/>
                    <a:pt x="7480" y="46618"/>
                    <a:pt x="12086" y="32805"/>
                  </a:cubicBezTo>
                  <a:cubicBezTo>
                    <a:pt x="16693" y="23599"/>
                    <a:pt x="28199" y="16693"/>
                    <a:pt x="46618" y="12086"/>
                  </a:cubicBezTo>
                  <a:close/>
                </a:path>
              </a:pathLst>
            </a:custGeom>
            <a:solidFill>
              <a:srgbClr val="FCFDFD"/>
            </a:solidFill>
            <a:ln w="9525" cap="flat">
              <a:solidFill>
                <a:srgbClr val="FCFDF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6E0E414-392A-488D-A3FF-514D97A27815}"/>
                </a:ext>
              </a:extLst>
            </p:cNvPr>
            <p:cNvSpPr/>
            <p:nvPr/>
          </p:nvSpPr>
          <p:spPr>
            <a:xfrm>
              <a:off x="3767251" y="823961"/>
              <a:ext cx="407474" cy="628477"/>
            </a:xfrm>
            <a:custGeom>
              <a:avLst/>
              <a:gdLst>
                <a:gd name="connsiteX0" fmla="*/ 5180 w 407474"/>
                <a:gd name="connsiteY0" fmla="*/ 136400 h 628477"/>
                <a:gd name="connsiteX1" fmla="*/ 5180 w 407474"/>
                <a:gd name="connsiteY1" fmla="*/ 5180 h 628477"/>
                <a:gd name="connsiteX2" fmla="*/ 46618 w 407474"/>
                <a:gd name="connsiteY2" fmla="*/ 5180 h 628477"/>
                <a:gd name="connsiteX3" fmla="*/ 53524 w 407474"/>
                <a:gd name="connsiteY3" fmla="*/ 12086 h 628477"/>
                <a:gd name="connsiteX4" fmla="*/ 115681 w 407474"/>
                <a:gd name="connsiteY4" fmla="*/ 39711 h 628477"/>
                <a:gd name="connsiteX5" fmla="*/ 177838 w 407474"/>
                <a:gd name="connsiteY5" fmla="*/ 74243 h 628477"/>
                <a:gd name="connsiteX6" fmla="*/ 184745 w 407474"/>
                <a:gd name="connsiteY6" fmla="*/ 74243 h 628477"/>
                <a:gd name="connsiteX7" fmla="*/ 198557 w 407474"/>
                <a:gd name="connsiteY7" fmla="*/ 88056 h 628477"/>
                <a:gd name="connsiteX8" fmla="*/ 205464 w 407474"/>
                <a:gd name="connsiteY8" fmla="*/ 101869 h 628477"/>
                <a:gd name="connsiteX9" fmla="*/ 212370 w 407474"/>
                <a:gd name="connsiteY9" fmla="*/ 101869 h 628477"/>
                <a:gd name="connsiteX10" fmla="*/ 212370 w 407474"/>
                <a:gd name="connsiteY10" fmla="*/ 108775 h 628477"/>
                <a:gd name="connsiteX11" fmla="*/ 260714 w 407474"/>
                <a:gd name="connsiteY11" fmla="*/ 157119 h 628477"/>
                <a:gd name="connsiteX12" fmla="*/ 309059 w 407474"/>
                <a:gd name="connsiteY12" fmla="*/ 219276 h 628477"/>
                <a:gd name="connsiteX13" fmla="*/ 322872 w 407474"/>
                <a:gd name="connsiteY13" fmla="*/ 239995 h 628477"/>
                <a:gd name="connsiteX14" fmla="*/ 322872 w 407474"/>
                <a:gd name="connsiteY14" fmla="*/ 246902 h 628477"/>
                <a:gd name="connsiteX15" fmla="*/ 329778 w 407474"/>
                <a:gd name="connsiteY15" fmla="*/ 253808 h 628477"/>
                <a:gd name="connsiteX16" fmla="*/ 336684 w 407474"/>
                <a:gd name="connsiteY16" fmla="*/ 260715 h 628477"/>
                <a:gd name="connsiteX17" fmla="*/ 364310 w 407474"/>
                <a:gd name="connsiteY17" fmla="*/ 350497 h 628477"/>
                <a:gd name="connsiteX18" fmla="*/ 398841 w 407474"/>
                <a:gd name="connsiteY18" fmla="*/ 440279 h 628477"/>
                <a:gd name="connsiteX19" fmla="*/ 398841 w 407474"/>
                <a:gd name="connsiteY19" fmla="*/ 460999 h 628477"/>
                <a:gd name="connsiteX20" fmla="*/ 405748 w 407474"/>
                <a:gd name="connsiteY20" fmla="*/ 543875 h 628477"/>
                <a:gd name="connsiteX21" fmla="*/ 405748 w 407474"/>
                <a:gd name="connsiteY21" fmla="*/ 606032 h 628477"/>
                <a:gd name="connsiteX22" fmla="*/ 391935 w 407474"/>
                <a:gd name="connsiteY22" fmla="*/ 619844 h 628477"/>
                <a:gd name="connsiteX23" fmla="*/ 391935 w 407474"/>
                <a:gd name="connsiteY23" fmla="*/ 626751 h 628477"/>
                <a:gd name="connsiteX24" fmla="*/ 281434 w 407474"/>
                <a:gd name="connsiteY24" fmla="*/ 626751 h 628477"/>
                <a:gd name="connsiteX25" fmla="*/ 164026 w 407474"/>
                <a:gd name="connsiteY25" fmla="*/ 619844 h 628477"/>
                <a:gd name="connsiteX26" fmla="*/ 143307 w 407474"/>
                <a:gd name="connsiteY26" fmla="*/ 619844 h 628477"/>
                <a:gd name="connsiteX27" fmla="*/ 143307 w 407474"/>
                <a:gd name="connsiteY27" fmla="*/ 612938 h 628477"/>
                <a:gd name="connsiteX28" fmla="*/ 136400 w 407474"/>
                <a:gd name="connsiteY28" fmla="*/ 612938 h 628477"/>
                <a:gd name="connsiteX29" fmla="*/ 136400 w 407474"/>
                <a:gd name="connsiteY29" fmla="*/ 481718 h 628477"/>
                <a:gd name="connsiteX30" fmla="*/ 129494 w 407474"/>
                <a:gd name="connsiteY30" fmla="*/ 336684 h 628477"/>
                <a:gd name="connsiteX31" fmla="*/ 108775 w 407474"/>
                <a:gd name="connsiteY31" fmla="*/ 309059 h 628477"/>
                <a:gd name="connsiteX32" fmla="*/ 46618 w 407474"/>
                <a:gd name="connsiteY32" fmla="*/ 288340 h 628477"/>
                <a:gd name="connsiteX33" fmla="*/ 12086 w 407474"/>
                <a:gd name="connsiteY33" fmla="*/ 281434 h 628477"/>
                <a:gd name="connsiteX34" fmla="*/ 12086 w 407474"/>
                <a:gd name="connsiteY34" fmla="*/ 274527 h 628477"/>
                <a:gd name="connsiteX35" fmla="*/ 5180 w 407474"/>
                <a:gd name="connsiteY35" fmla="*/ 274527 h 628477"/>
                <a:gd name="connsiteX36" fmla="*/ 5180 w 407474"/>
                <a:gd name="connsiteY36" fmla="*/ 136400 h 62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7474" h="628477">
                  <a:moveTo>
                    <a:pt x="5180" y="136400"/>
                  </a:moveTo>
                  <a:lnTo>
                    <a:pt x="5180" y="5180"/>
                  </a:lnTo>
                  <a:lnTo>
                    <a:pt x="46618" y="5180"/>
                  </a:lnTo>
                  <a:lnTo>
                    <a:pt x="53524" y="12086"/>
                  </a:lnTo>
                  <a:lnTo>
                    <a:pt x="115681" y="39711"/>
                  </a:lnTo>
                  <a:cubicBezTo>
                    <a:pt x="152513" y="58131"/>
                    <a:pt x="173232" y="69637"/>
                    <a:pt x="177838" y="74243"/>
                  </a:cubicBezTo>
                  <a:lnTo>
                    <a:pt x="184745" y="74243"/>
                  </a:lnTo>
                  <a:lnTo>
                    <a:pt x="198557" y="88056"/>
                  </a:lnTo>
                  <a:cubicBezTo>
                    <a:pt x="203164" y="92662"/>
                    <a:pt x="205464" y="97262"/>
                    <a:pt x="205464" y="101869"/>
                  </a:cubicBezTo>
                  <a:lnTo>
                    <a:pt x="212370" y="101869"/>
                  </a:lnTo>
                  <a:lnTo>
                    <a:pt x="212370" y="108775"/>
                  </a:lnTo>
                  <a:lnTo>
                    <a:pt x="260714" y="157119"/>
                  </a:lnTo>
                  <a:cubicBezTo>
                    <a:pt x="292946" y="193951"/>
                    <a:pt x="309059" y="214670"/>
                    <a:pt x="309059" y="219276"/>
                  </a:cubicBezTo>
                  <a:cubicBezTo>
                    <a:pt x="318265" y="228483"/>
                    <a:pt x="322872" y="235389"/>
                    <a:pt x="322872" y="239995"/>
                  </a:cubicBezTo>
                  <a:lnTo>
                    <a:pt x="322872" y="246902"/>
                  </a:lnTo>
                  <a:lnTo>
                    <a:pt x="329778" y="253808"/>
                  </a:lnTo>
                  <a:lnTo>
                    <a:pt x="336684" y="260715"/>
                  </a:lnTo>
                  <a:lnTo>
                    <a:pt x="364310" y="350497"/>
                  </a:lnTo>
                  <a:cubicBezTo>
                    <a:pt x="382729" y="410354"/>
                    <a:pt x="394235" y="440279"/>
                    <a:pt x="398841" y="440279"/>
                  </a:cubicBezTo>
                  <a:lnTo>
                    <a:pt x="398841" y="460999"/>
                  </a:lnTo>
                  <a:cubicBezTo>
                    <a:pt x="403448" y="474811"/>
                    <a:pt x="405748" y="502437"/>
                    <a:pt x="405748" y="543875"/>
                  </a:cubicBezTo>
                  <a:lnTo>
                    <a:pt x="405748" y="606032"/>
                  </a:lnTo>
                  <a:cubicBezTo>
                    <a:pt x="401141" y="606032"/>
                    <a:pt x="396542" y="610638"/>
                    <a:pt x="391935" y="619844"/>
                  </a:cubicBezTo>
                  <a:lnTo>
                    <a:pt x="391935" y="626751"/>
                  </a:lnTo>
                  <a:lnTo>
                    <a:pt x="281434" y="626751"/>
                  </a:lnTo>
                  <a:lnTo>
                    <a:pt x="164026" y="619844"/>
                  </a:lnTo>
                  <a:lnTo>
                    <a:pt x="143307" y="619844"/>
                  </a:lnTo>
                  <a:lnTo>
                    <a:pt x="143307" y="612938"/>
                  </a:lnTo>
                  <a:lnTo>
                    <a:pt x="136400" y="612938"/>
                  </a:lnTo>
                  <a:lnTo>
                    <a:pt x="136400" y="481718"/>
                  </a:lnTo>
                  <a:cubicBezTo>
                    <a:pt x="131794" y="389635"/>
                    <a:pt x="129494" y="341291"/>
                    <a:pt x="129494" y="336684"/>
                  </a:cubicBezTo>
                  <a:cubicBezTo>
                    <a:pt x="129494" y="332078"/>
                    <a:pt x="122588" y="322872"/>
                    <a:pt x="108775" y="309059"/>
                  </a:cubicBezTo>
                  <a:cubicBezTo>
                    <a:pt x="94962" y="295246"/>
                    <a:pt x="74243" y="288340"/>
                    <a:pt x="46618" y="288340"/>
                  </a:cubicBezTo>
                  <a:lnTo>
                    <a:pt x="12086" y="281434"/>
                  </a:lnTo>
                  <a:lnTo>
                    <a:pt x="12086" y="274527"/>
                  </a:lnTo>
                  <a:lnTo>
                    <a:pt x="5180" y="274527"/>
                  </a:lnTo>
                  <a:lnTo>
                    <a:pt x="5180" y="136400"/>
                  </a:lnTo>
                  <a:close/>
                </a:path>
              </a:pathLst>
            </a:custGeom>
            <a:solidFill>
              <a:srgbClr val="FAFBFB"/>
            </a:solidFill>
            <a:ln w="9525" cap="flat">
              <a:solidFill>
                <a:srgbClr val="FAFBF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B6CBB46-CBE8-482F-95C0-C61C7CBA9D08}"/>
                </a:ext>
              </a:extLst>
            </p:cNvPr>
            <p:cNvSpPr/>
            <p:nvPr/>
          </p:nvSpPr>
          <p:spPr>
            <a:xfrm>
              <a:off x="1671174" y="706553"/>
              <a:ext cx="393662" cy="573227"/>
            </a:xfrm>
            <a:custGeom>
              <a:avLst/>
              <a:gdLst>
                <a:gd name="connsiteX0" fmla="*/ 8635 w 393661"/>
                <a:gd name="connsiteY0" fmla="*/ 288340 h 573226"/>
                <a:gd name="connsiteX1" fmla="*/ 8635 w 393661"/>
                <a:gd name="connsiteY1" fmla="*/ 5180 h 573226"/>
                <a:gd name="connsiteX2" fmla="*/ 195106 w 393661"/>
                <a:gd name="connsiteY2" fmla="*/ 5180 h 573226"/>
                <a:gd name="connsiteX3" fmla="*/ 388484 w 393661"/>
                <a:gd name="connsiteY3" fmla="*/ 281434 h 573226"/>
                <a:gd name="connsiteX4" fmla="*/ 388484 w 393661"/>
                <a:gd name="connsiteY4" fmla="*/ 564594 h 573226"/>
                <a:gd name="connsiteX5" fmla="*/ 388484 w 393661"/>
                <a:gd name="connsiteY5" fmla="*/ 571500 h 573226"/>
                <a:gd name="connsiteX6" fmla="*/ 8635 w 393661"/>
                <a:gd name="connsiteY6" fmla="*/ 571500 h 573226"/>
                <a:gd name="connsiteX7" fmla="*/ 8635 w 393661"/>
                <a:gd name="connsiteY7" fmla="*/ 564594 h 573226"/>
                <a:gd name="connsiteX8" fmla="*/ 8635 w 393661"/>
                <a:gd name="connsiteY8" fmla="*/ 288340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661" h="573226">
                  <a:moveTo>
                    <a:pt x="8635" y="288340"/>
                  </a:moveTo>
                  <a:lnTo>
                    <a:pt x="8635" y="5180"/>
                  </a:lnTo>
                  <a:lnTo>
                    <a:pt x="195106" y="5180"/>
                  </a:lnTo>
                  <a:cubicBezTo>
                    <a:pt x="324027" y="5180"/>
                    <a:pt x="388484" y="97264"/>
                    <a:pt x="388484" y="281434"/>
                  </a:cubicBezTo>
                  <a:cubicBezTo>
                    <a:pt x="388484" y="465605"/>
                    <a:pt x="388484" y="559987"/>
                    <a:pt x="388484" y="564594"/>
                  </a:cubicBezTo>
                  <a:lnTo>
                    <a:pt x="388484" y="571500"/>
                  </a:lnTo>
                  <a:lnTo>
                    <a:pt x="8635" y="571500"/>
                  </a:lnTo>
                  <a:lnTo>
                    <a:pt x="8635" y="564594"/>
                  </a:lnTo>
                  <a:cubicBezTo>
                    <a:pt x="4028" y="564594"/>
                    <a:pt x="4028" y="472511"/>
                    <a:pt x="8635" y="288340"/>
                  </a:cubicBezTo>
                  <a:close/>
                </a:path>
              </a:pathLst>
            </a:custGeom>
            <a:solidFill>
              <a:srgbClr val="FBFDFD"/>
            </a:solidFill>
            <a:ln w="9525" cap="flat">
              <a:solidFill>
                <a:srgbClr val="FBFDF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2723CF2-C9ED-4D43-A048-75ECEF1B9F3C}"/>
                </a:ext>
              </a:extLst>
            </p:cNvPr>
            <p:cNvSpPr/>
            <p:nvPr/>
          </p:nvSpPr>
          <p:spPr>
            <a:xfrm>
              <a:off x="3923925" y="2553514"/>
              <a:ext cx="345317" cy="186471"/>
            </a:xfrm>
            <a:custGeom>
              <a:avLst/>
              <a:gdLst>
                <a:gd name="connsiteX0" fmla="*/ 5180 w 345317"/>
                <a:gd name="connsiteY0" fmla="*/ 18992 h 186471"/>
                <a:gd name="connsiteX1" fmla="*/ 5180 w 345317"/>
                <a:gd name="connsiteY1" fmla="*/ 5180 h 186471"/>
                <a:gd name="connsiteX2" fmla="*/ 74243 w 345317"/>
                <a:gd name="connsiteY2" fmla="*/ 5180 h 186471"/>
                <a:gd name="connsiteX3" fmla="*/ 143307 w 345317"/>
                <a:gd name="connsiteY3" fmla="*/ 18992 h 186471"/>
                <a:gd name="connsiteX4" fmla="*/ 239995 w 345317"/>
                <a:gd name="connsiteY4" fmla="*/ 39711 h 186471"/>
                <a:gd name="connsiteX5" fmla="*/ 343591 w 345317"/>
                <a:gd name="connsiteY5" fmla="*/ 39711 h 186471"/>
                <a:gd name="connsiteX6" fmla="*/ 343591 w 345317"/>
                <a:gd name="connsiteY6" fmla="*/ 115681 h 186471"/>
                <a:gd name="connsiteX7" fmla="*/ 336684 w 345317"/>
                <a:gd name="connsiteY7" fmla="*/ 184745 h 186471"/>
                <a:gd name="connsiteX8" fmla="*/ 226183 w 345317"/>
                <a:gd name="connsiteY8" fmla="*/ 184745 h 186471"/>
                <a:gd name="connsiteX9" fmla="*/ 101869 w 345317"/>
                <a:gd name="connsiteY9" fmla="*/ 177838 h 186471"/>
                <a:gd name="connsiteX10" fmla="*/ 53524 w 345317"/>
                <a:gd name="connsiteY10" fmla="*/ 143307 h 186471"/>
                <a:gd name="connsiteX11" fmla="*/ 12086 w 345317"/>
                <a:gd name="connsiteY11" fmla="*/ 74243 h 186471"/>
                <a:gd name="connsiteX12" fmla="*/ 5180 w 345317"/>
                <a:gd name="connsiteY12" fmla="*/ 32805 h 186471"/>
                <a:gd name="connsiteX13" fmla="*/ 5180 w 345317"/>
                <a:gd name="connsiteY13" fmla="*/ 18992 h 18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317" h="186471">
                  <a:moveTo>
                    <a:pt x="5180" y="18992"/>
                  </a:moveTo>
                  <a:lnTo>
                    <a:pt x="5180" y="5180"/>
                  </a:lnTo>
                  <a:lnTo>
                    <a:pt x="74243" y="5180"/>
                  </a:lnTo>
                  <a:cubicBezTo>
                    <a:pt x="115681" y="5180"/>
                    <a:pt x="138700" y="9786"/>
                    <a:pt x="143307" y="18992"/>
                  </a:cubicBezTo>
                  <a:cubicBezTo>
                    <a:pt x="143307" y="28199"/>
                    <a:pt x="175538" y="35105"/>
                    <a:pt x="239995" y="39711"/>
                  </a:cubicBezTo>
                  <a:lnTo>
                    <a:pt x="343591" y="39711"/>
                  </a:lnTo>
                  <a:lnTo>
                    <a:pt x="343591" y="115681"/>
                  </a:lnTo>
                  <a:lnTo>
                    <a:pt x="336684" y="184745"/>
                  </a:lnTo>
                  <a:lnTo>
                    <a:pt x="226183" y="184745"/>
                  </a:lnTo>
                  <a:cubicBezTo>
                    <a:pt x="147913" y="184745"/>
                    <a:pt x="106475" y="182445"/>
                    <a:pt x="101869" y="177838"/>
                  </a:cubicBezTo>
                  <a:cubicBezTo>
                    <a:pt x="92662" y="173232"/>
                    <a:pt x="76543" y="161726"/>
                    <a:pt x="53524" y="143307"/>
                  </a:cubicBezTo>
                  <a:cubicBezTo>
                    <a:pt x="30505" y="120288"/>
                    <a:pt x="16693" y="97262"/>
                    <a:pt x="12086" y="74243"/>
                  </a:cubicBezTo>
                  <a:lnTo>
                    <a:pt x="5180" y="32805"/>
                  </a:lnTo>
                  <a:lnTo>
                    <a:pt x="5180" y="1899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D0CBFB1-2945-4519-8E16-F37642AFA82C}"/>
                </a:ext>
              </a:extLst>
            </p:cNvPr>
            <p:cNvSpPr/>
            <p:nvPr/>
          </p:nvSpPr>
          <p:spPr>
            <a:xfrm>
              <a:off x="3767251" y="796336"/>
              <a:ext cx="200284" cy="103595"/>
            </a:xfrm>
            <a:custGeom>
              <a:avLst/>
              <a:gdLst>
                <a:gd name="connsiteX0" fmla="*/ 12086 w 200283"/>
                <a:gd name="connsiteY0" fmla="*/ 5180 h 103595"/>
                <a:gd name="connsiteX1" fmla="*/ 18992 w 200283"/>
                <a:gd name="connsiteY1" fmla="*/ 5180 h 103595"/>
                <a:gd name="connsiteX2" fmla="*/ 81150 w 200283"/>
                <a:gd name="connsiteY2" fmla="*/ 25899 h 103595"/>
                <a:gd name="connsiteX3" fmla="*/ 170932 w 200283"/>
                <a:gd name="connsiteY3" fmla="*/ 60431 h 103595"/>
                <a:gd name="connsiteX4" fmla="*/ 198557 w 200283"/>
                <a:gd name="connsiteY4" fmla="*/ 81150 h 103595"/>
                <a:gd name="connsiteX5" fmla="*/ 198557 w 200283"/>
                <a:gd name="connsiteY5" fmla="*/ 88056 h 103595"/>
                <a:gd name="connsiteX6" fmla="*/ 191651 w 200283"/>
                <a:gd name="connsiteY6" fmla="*/ 94962 h 103595"/>
                <a:gd name="connsiteX7" fmla="*/ 184745 w 200283"/>
                <a:gd name="connsiteY7" fmla="*/ 101869 h 103595"/>
                <a:gd name="connsiteX8" fmla="*/ 177838 w 200283"/>
                <a:gd name="connsiteY8" fmla="*/ 101869 h 103595"/>
                <a:gd name="connsiteX9" fmla="*/ 115681 w 200283"/>
                <a:gd name="connsiteY9" fmla="*/ 67337 h 103595"/>
                <a:gd name="connsiteX10" fmla="*/ 53524 w 200283"/>
                <a:gd name="connsiteY10" fmla="*/ 39711 h 103595"/>
                <a:gd name="connsiteX11" fmla="*/ 46618 w 200283"/>
                <a:gd name="connsiteY11" fmla="*/ 32805 h 103595"/>
                <a:gd name="connsiteX12" fmla="*/ 39711 w 200283"/>
                <a:gd name="connsiteY12" fmla="*/ 32805 h 103595"/>
                <a:gd name="connsiteX13" fmla="*/ 25899 w 200283"/>
                <a:gd name="connsiteY13" fmla="*/ 25899 h 103595"/>
                <a:gd name="connsiteX14" fmla="*/ 5180 w 200283"/>
                <a:gd name="connsiteY14" fmla="*/ 12086 h 103595"/>
                <a:gd name="connsiteX15" fmla="*/ 12086 w 200283"/>
                <a:gd name="connsiteY15" fmla="*/ 5180 h 10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283" h="103595">
                  <a:moveTo>
                    <a:pt x="12086" y="5180"/>
                  </a:moveTo>
                  <a:lnTo>
                    <a:pt x="18992" y="5180"/>
                  </a:lnTo>
                  <a:lnTo>
                    <a:pt x="81150" y="25899"/>
                  </a:lnTo>
                  <a:cubicBezTo>
                    <a:pt x="122588" y="35107"/>
                    <a:pt x="152513" y="46618"/>
                    <a:pt x="170932" y="60431"/>
                  </a:cubicBezTo>
                  <a:cubicBezTo>
                    <a:pt x="189351" y="74243"/>
                    <a:pt x="198557" y="81150"/>
                    <a:pt x="198557" y="81150"/>
                  </a:cubicBezTo>
                  <a:lnTo>
                    <a:pt x="198557" y="88056"/>
                  </a:lnTo>
                  <a:cubicBezTo>
                    <a:pt x="198557" y="92662"/>
                    <a:pt x="196258" y="94962"/>
                    <a:pt x="191651" y="94962"/>
                  </a:cubicBezTo>
                  <a:lnTo>
                    <a:pt x="184745" y="101869"/>
                  </a:lnTo>
                  <a:lnTo>
                    <a:pt x="177838" y="101869"/>
                  </a:lnTo>
                  <a:cubicBezTo>
                    <a:pt x="173232" y="97262"/>
                    <a:pt x="152513" y="85756"/>
                    <a:pt x="115681" y="67337"/>
                  </a:cubicBezTo>
                  <a:lnTo>
                    <a:pt x="53524" y="39711"/>
                  </a:lnTo>
                  <a:lnTo>
                    <a:pt x="46618" y="32805"/>
                  </a:lnTo>
                  <a:lnTo>
                    <a:pt x="39711" y="32805"/>
                  </a:lnTo>
                  <a:cubicBezTo>
                    <a:pt x="39711" y="28201"/>
                    <a:pt x="35105" y="25899"/>
                    <a:pt x="25899" y="25899"/>
                  </a:cubicBezTo>
                  <a:cubicBezTo>
                    <a:pt x="16693" y="25899"/>
                    <a:pt x="9786" y="21294"/>
                    <a:pt x="5180" y="12086"/>
                  </a:cubicBezTo>
                  <a:cubicBezTo>
                    <a:pt x="5180" y="7482"/>
                    <a:pt x="7480" y="5180"/>
                    <a:pt x="12086" y="5180"/>
                  </a:cubicBezTo>
                  <a:close/>
                </a:path>
              </a:pathLst>
            </a:custGeom>
            <a:solidFill>
              <a:srgbClr val="2E2F2E"/>
            </a:solidFill>
            <a:ln w="9525" cap="flat">
              <a:solidFill>
                <a:srgbClr val="2E2F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C36986-95DA-4E9D-AC4C-544E22888145}"/>
                </a:ext>
              </a:extLst>
            </p:cNvPr>
            <p:cNvSpPr/>
            <p:nvPr/>
          </p:nvSpPr>
          <p:spPr>
            <a:xfrm>
              <a:off x="3898471" y="1217623"/>
              <a:ext cx="966888" cy="317692"/>
            </a:xfrm>
            <a:custGeom>
              <a:avLst/>
              <a:gdLst>
                <a:gd name="connsiteX0" fmla="*/ 930630 w 966888"/>
                <a:gd name="connsiteY0" fmla="*/ 12086 h 317691"/>
                <a:gd name="connsiteX1" fmla="*/ 930630 w 966888"/>
                <a:gd name="connsiteY1" fmla="*/ 5180 h 317691"/>
                <a:gd name="connsiteX2" fmla="*/ 937536 w 966888"/>
                <a:gd name="connsiteY2" fmla="*/ 5180 h 317691"/>
                <a:gd name="connsiteX3" fmla="*/ 937536 w 966888"/>
                <a:gd name="connsiteY3" fmla="*/ 32805 h 317691"/>
                <a:gd name="connsiteX4" fmla="*/ 944443 w 966888"/>
                <a:gd name="connsiteY4" fmla="*/ 46618 h 317691"/>
                <a:gd name="connsiteX5" fmla="*/ 944443 w 966888"/>
                <a:gd name="connsiteY5" fmla="*/ 53524 h 317691"/>
                <a:gd name="connsiteX6" fmla="*/ 951349 w 966888"/>
                <a:gd name="connsiteY6" fmla="*/ 53524 h 317691"/>
                <a:gd name="connsiteX7" fmla="*/ 958255 w 966888"/>
                <a:gd name="connsiteY7" fmla="*/ 46618 h 317691"/>
                <a:gd name="connsiteX8" fmla="*/ 965162 w 966888"/>
                <a:gd name="connsiteY8" fmla="*/ 46618 h 317691"/>
                <a:gd name="connsiteX9" fmla="*/ 965162 w 966888"/>
                <a:gd name="connsiteY9" fmla="*/ 53524 h 317691"/>
                <a:gd name="connsiteX10" fmla="*/ 951349 w 966888"/>
                <a:gd name="connsiteY10" fmla="*/ 101869 h 317691"/>
                <a:gd name="connsiteX11" fmla="*/ 903005 w 966888"/>
                <a:gd name="connsiteY11" fmla="*/ 184745 h 317691"/>
                <a:gd name="connsiteX12" fmla="*/ 840847 w 966888"/>
                <a:gd name="connsiteY12" fmla="*/ 246902 h 317691"/>
                <a:gd name="connsiteX13" fmla="*/ 564594 w 966888"/>
                <a:gd name="connsiteY13" fmla="*/ 281434 h 317691"/>
                <a:gd name="connsiteX14" fmla="*/ 322872 w 966888"/>
                <a:gd name="connsiteY14" fmla="*/ 288340 h 317691"/>
                <a:gd name="connsiteX15" fmla="*/ 315965 w 966888"/>
                <a:gd name="connsiteY15" fmla="*/ 295246 h 317691"/>
                <a:gd name="connsiteX16" fmla="*/ 315965 w 966888"/>
                <a:gd name="connsiteY16" fmla="*/ 288340 h 317691"/>
                <a:gd name="connsiteX17" fmla="*/ 288340 w 966888"/>
                <a:gd name="connsiteY17" fmla="*/ 281434 h 317691"/>
                <a:gd name="connsiteX18" fmla="*/ 260714 w 966888"/>
                <a:gd name="connsiteY18" fmla="*/ 295246 h 317691"/>
                <a:gd name="connsiteX19" fmla="*/ 253808 w 966888"/>
                <a:gd name="connsiteY19" fmla="*/ 315965 h 317691"/>
                <a:gd name="connsiteX20" fmla="*/ 253808 w 966888"/>
                <a:gd name="connsiteY20" fmla="*/ 281434 h 317691"/>
                <a:gd name="connsiteX21" fmla="*/ 5180 w 966888"/>
                <a:gd name="connsiteY21" fmla="*/ 281434 h 317691"/>
                <a:gd name="connsiteX22" fmla="*/ 5180 w 966888"/>
                <a:gd name="connsiteY22" fmla="*/ 219276 h 317691"/>
                <a:gd name="connsiteX23" fmla="*/ 12086 w 966888"/>
                <a:gd name="connsiteY23" fmla="*/ 219276 h 317691"/>
                <a:gd name="connsiteX24" fmla="*/ 12086 w 966888"/>
                <a:gd name="connsiteY24" fmla="*/ 226183 h 317691"/>
                <a:gd name="connsiteX25" fmla="*/ 32805 w 966888"/>
                <a:gd name="connsiteY25" fmla="*/ 226183 h 317691"/>
                <a:gd name="connsiteX26" fmla="*/ 150213 w 966888"/>
                <a:gd name="connsiteY26" fmla="*/ 233089 h 317691"/>
                <a:gd name="connsiteX27" fmla="*/ 260714 w 966888"/>
                <a:gd name="connsiteY27" fmla="*/ 233089 h 317691"/>
                <a:gd name="connsiteX28" fmla="*/ 260714 w 966888"/>
                <a:gd name="connsiteY28" fmla="*/ 226183 h 317691"/>
                <a:gd name="connsiteX29" fmla="*/ 274527 w 966888"/>
                <a:gd name="connsiteY29" fmla="*/ 212370 h 317691"/>
                <a:gd name="connsiteX30" fmla="*/ 274527 w 966888"/>
                <a:gd name="connsiteY30" fmla="*/ 226183 h 317691"/>
                <a:gd name="connsiteX31" fmla="*/ 302153 w 966888"/>
                <a:gd name="connsiteY31" fmla="*/ 226183 h 317691"/>
                <a:gd name="connsiteX32" fmla="*/ 329778 w 966888"/>
                <a:gd name="connsiteY32" fmla="*/ 226183 h 317691"/>
                <a:gd name="connsiteX33" fmla="*/ 329778 w 966888"/>
                <a:gd name="connsiteY33" fmla="*/ 219276 h 317691"/>
                <a:gd name="connsiteX34" fmla="*/ 329778 w 966888"/>
                <a:gd name="connsiteY34" fmla="*/ 226183 h 317691"/>
                <a:gd name="connsiteX35" fmla="*/ 564594 w 966888"/>
                <a:gd name="connsiteY35" fmla="*/ 226183 h 317691"/>
                <a:gd name="connsiteX36" fmla="*/ 833941 w 966888"/>
                <a:gd name="connsiteY36" fmla="*/ 191651 h 317691"/>
                <a:gd name="connsiteX37" fmla="*/ 896098 w 966888"/>
                <a:gd name="connsiteY37" fmla="*/ 115681 h 317691"/>
                <a:gd name="connsiteX38" fmla="*/ 916817 w 966888"/>
                <a:gd name="connsiteY38" fmla="*/ 46618 h 317691"/>
                <a:gd name="connsiteX39" fmla="*/ 923724 w 966888"/>
                <a:gd name="connsiteY39" fmla="*/ 18992 h 317691"/>
                <a:gd name="connsiteX40" fmla="*/ 923724 w 966888"/>
                <a:gd name="connsiteY40" fmla="*/ 12086 h 317691"/>
                <a:gd name="connsiteX41" fmla="*/ 930630 w 966888"/>
                <a:gd name="connsiteY41" fmla="*/ 12086 h 31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6888" h="317691">
                  <a:moveTo>
                    <a:pt x="930630" y="12086"/>
                  </a:moveTo>
                  <a:lnTo>
                    <a:pt x="930630" y="5180"/>
                  </a:lnTo>
                  <a:lnTo>
                    <a:pt x="937536" y="5180"/>
                  </a:lnTo>
                  <a:lnTo>
                    <a:pt x="937536" y="32805"/>
                  </a:lnTo>
                  <a:lnTo>
                    <a:pt x="944443" y="46618"/>
                  </a:lnTo>
                  <a:lnTo>
                    <a:pt x="944443" y="53524"/>
                  </a:lnTo>
                  <a:lnTo>
                    <a:pt x="951349" y="53524"/>
                  </a:lnTo>
                  <a:lnTo>
                    <a:pt x="958255" y="46618"/>
                  </a:lnTo>
                  <a:lnTo>
                    <a:pt x="965162" y="46618"/>
                  </a:lnTo>
                  <a:lnTo>
                    <a:pt x="965162" y="53524"/>
                  </a:lnTo>
                  <a:cubicBezTo>
                    <a:pt x="965162" y="58131"/>
                    <a:pt x="960555" y="74243"/>
                    <a:pt x="951349" y="101869"/>
                  </a:cubicBezTo>
                  <a:cubicBezTo>
                    <a:pt x="942143" y="129494"/>
                    <a:pt x="926023" y="157119"/>
                    <a:pt x="903005" y="184745"/>
                  </a:cubicBezTo>
                  <a:cubicBezTo>
                    <a:pt x="884585" y="212370"/>
                    <a:pt x="863866" y="233089"/>
                    <a:pt x="840847" y="246902"/>
                  </a:cubicBezTo>
                  <a:cubicBezTo>
                    <a:pt x="813222" y="260715"/>
                    <a:pt x="721140" y="272227"/>
                    <a:pt x="564594" y="281434"/>
                  </a:cubicBezTo>
                  <a:cubicBezTo>
                    <a:pt x="408048" y="281434"/>
                    <a:pt x="327478" y="283733"/>
                    <a:pt x="322872" y="288340"/>
                  </a:cubicBezTo>
                  <a:lnTo>
                    <a:pt x="315965" y="295246"/>
                  </a:lnTo>
                  <a:lnTo>
                    <a:pt x="315965" y="288340"/>
                  </a:lnTo>
                  <a:cubicBezTo>
                    <a:pt x="315965" y="283733"/>
                    <a:pt x="306759" y="281434"/>
                    <a:pt x="288340" y="281434"/>
                  </a:cubicBezTo>
                  <a:cubicBezTo>
                    <a:pt x="274527" y="281434"/>
                    <a:pt x="265321" y="286040"/>
                    <a:pt x="260714" y="295246"/>
                  </a:cubicBezTo>
                  <a:lnTo>
                    <a:pt x="253808" y="315965"/>
                  </a:lnTo>
                  <a:lnTo>
                    <a:pt x="253808" y="281434"/>
                  </a:lnTo>
                  <a:lnTo>
                    <a:pt x="5180" y="281434"/>
                  </a:lnTo>
                  <a:lnTo>
                    <a:pt x="5180" y="219276"/>
                  </a:lnTo>
                  <a:lnTo>
                    <a:pt x="12086" y="219276"/>
                  </a:lnTo>
                  <a:lnTo>
                    <a:pt x="12086" y="226183"/>
                  </a:lnTo>
                  <a:lnTo>
                    <a:pt x="32805" y="226183"/>
                  </a:lnTo>
                  <a:lnTo>
                    <a:pt x="150213" y="233089"/>
                  </a:lnTo>
                  <a:lnTo>
                    <a:pt x="260714" y="233089"/>
                  </a:lnTo>
                  <a:lnTo>
                    <a:pt x="260714" y="226183"/>
                  </a:lnTo>
                  <a:cubicBezTo>
                    <a:pt x="265321" y="216977"/>
                    <a:pt x="269921" y="212370"/>
                    <a:pt x="274527" y="212370"/>
                  </a:cubicBezTo>
                  <a:lnTo>
                    <a:pt x="274527" y="226183"/>
                  </a:lnTo>
                  <a:cubicBezTo>
                    <a:pt x="274527" y="230789"/>
                    <a:pt x="283733" y="230789"/>
                    <a:pt x="302153" y="226183"/>
                  </a:cubicBezTo>
                  <a:cubicBezTo>
                    <a:pt x="320572" y="226183"/>
                    <a:pt x="329778" y="226183"/>
                    <a:pt x="329778" y="226183"/>
                  </a:cubicBezTo>
                  <a:lnTo>
                    <a:pt x="329778" y="219276"/>
                  </a:lnTo>
                  <a:lnTo>
                    <a:pt x="329778" y="226183"/>
                  </a:lnTo>
                  <a:cubicBezTo>
                    <a:pt x="334384" y="230789"/>
                    <a:pt x="412654" y="230789"/>
                    <a:pt x="564594" y="226183"/>
                  </a:cubicBezTo>
                  <a:cubicBezTo>
                    <a:pt x="716533" y="226183"/>
                    <a:pt x="806316" y="214670"/>
                    <a:pt x="833941" y="191651"/>
                  </a:cubicBezTo>
                  <a:cubicBezTo>
                    <a:pt x="856960" y="168632"/>
                    <a:pt x="877679" y="143307"/>
                    <a:pt x="896098" y="115681"/>
                  </a:cubicBezTo>
                  <a:cubicBezTo>
                    <a:pt x="905304" y="83449"/>
                    <a:pt x="912211" y="60431"/>
                    <a:pt x="916817" y="46618"/>
                  </a:cubicBezTo>
                  <a:cubicBezTo>
                    <a:pt x="921424" y="32805"/>
                    <a:pt x="923724" y="23599"/>
                    <a:pt x="923724" y="18992"/>
                  </a:cubicBezTo>
                  <a:lnTo>
                    <a:pt x="923724" y="12086"/>
                  </a:lnTo>
                  <a:lnTo>
                    <a:pt x="930630" y="1208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939C041-2B84-4B18-BF1B-EFEAC745C4A1}"/>
                </a:ext>
              </a:extLst>
            </p:cNvPr>
            <p:cNvSpPr/>
            <p:nvPr/>
          </p:nvSpPr>
          <p:spPr>
            <a:xfrm>
              <a:off x="3573873" y="361236"/>
              <a:ext cx="1291486" cy="911637"/>
            </a:xfrm>
            <a:custGeom>
              <a:avLst/>
              <a:gdLst>
                <a:gd name="connsiteX0" fmla="*/ 1289760 w 1291486"/>
                <a:gd name="connsiteY0" fmla="*/ 557687 h 911637"/>
                <a:gd name="connsiteX1" fmla="*/ 1289760 w 1291486"/>
                <a:gd name="connsiteY1" fmla="*/ 903005 h 911637"/>
                <a:gd name="connsiteX2" fmla="*/ 1282853 w 1291486"/>
                <a:gd name="connsiteY2" fmla="*/ 903005 h 911637"/>
                <a:gd name="connsiteX3" fmla="*/ 1275947 w 1291486"/>
                <a:gd name="connsiteY3" fmla="*/ 909911 h 911637"/>
                <a:gd name="connsiteX4" fmla="*/ 1269041 w 1291486"/>
                <a:gd name="connsiteY4" fmla="*/ 909911 h 911637"/>
                <a:gd name="connsiteX5" fmla="*/ 1269041 w 1291486"/>
                <a:gd name="connsiteY5" fmla="*/ 903005 h 911637"/>
                <a:gd name="connsiteX6" fmla="*/ 1262134 w 1291486"/>
                <a:gd name="connsiteY6" fmla="*/ 889192 h 911637"/>
                <a:gd name="connsiteX7" fmla="*/ 1262134 w 1291486"/>
                <a:gd name="connsiteY7" fmla="*/ 861566 h 911637"/>
                <a:gd name="connsiteX8" fmla="*/ 1255228 w 1291486"/>
                <a:gd name="connsiteY8" fmla="*/ 861566 h 911637"/>
                <a:gd name="connsiteX9" fmla="*/ 1255228 w 1291486"/>
                <a:gd name="connsiteY9" fmla="*/ 868473 h 911637"/>
                <a:gd name="connsiteX10" fmla="*/ 1248322 w 1291486"/>
                <a:gd name="connsiteY10" fmla="*/ 868473 h 911637"/>
                <a:gd name="connsiteX11" fmla="*/ 1248322 w 1291486"/>
                <a:gd name="connsiteY11" fmla="*/ 557687 h 911637"/>
                <a:gd name="connsiteX12" fmla="*/ 1241415 w 1291486"/>
                <a:gd name="connsiteY12" fmla="*/ 226183 h 911637"/>
                <a:gd name="connsiteX13" fmla="*/ 1213790 w 1291486"/>
                <a:gd name="connsiteY13" fmla="*/ 157119 h 911637"/>
                <a:gd name="connsiteX14" fmla="*/ 1158539 w 1291486"/>
                <a:gd name="connsiteY14" fmla="*/ 81150 h 911637"/>
                <a:gd name="connsiteX15" fmla="*/ 723440 w 1291486"/>
                <a:gd name="connsiteY15" fmla="*/ 60431 h 911637"/>
                <a:gd name="connsiteX16" fmla="*/ 295246 w 1291486"/>
                <a:gd name="connsiteY16" fmla="*/ 81150 h 911637"/>
                <a:gd name="connsiteX17" fmla="*/ 233089 w 1291486"/>
                <a:gd name="connsiteY17" fmla="*/ 150213 h 911637"/>
                <a:gd name="connsiteX18" fmla="*/ 205464 w 1291486"/>
                <a:gd name="connsiteY18" fmla="*/ 309059 h 911637"/>
                <a:gd name="connsiteX19" fmla="*/ 205464 w 1291486"/>
                <a:gd name="connsiteY19" fmla="*/ 433373 h 911637"/>
                <a:gd name="connsiteX20" fmla="*/ 212370 w 1291486"/>
                <a:gd name="connsiteY20" fmla="*/ 440279 h 911637"/>
                <a:gd name="connsiteX21" fmla="*/ 205464 w 1291486"/>
                <a:gd name="connsiteY21" fmla="*/ 440279 h 911637"/>
                <a:gd name="connsiteX22" fmla="*/ 198557 w 1291486"/>
                <a:gd name="connsiteY22" fmla="*/ 447186 h 911637"/>
                <a:gd name="connsiteX23" fmla="*/ 219276 w 1291486"/>
                <a:gd name="connsiteY23" fmla="*/ 460999 h 911637"/>
                <a:gd name="connsiteX24" fmla="*/ 233089 w 1291486"/>
                <a:gd name="connsiteY24" fmla="*/ 467905 h 911637"/>
                <a:gd name="connsiteX25" fmla="*/ 198557 w 1291486"/>
                <a:gd name="connsiteY25" fmla="*/ 467905 h 911637"/>
                <a:gd name="connsiteX26" fmla="*/ 198557 w 1291486"/>
                <a:gd name="connsiteY26" fmla="*/ 737252 h 911637"/>
                <a:gd name="connsiteX27" fmla="*/ 205464 w 1291486"/>
                <a:gd name="connsiteY27" fmla="*/ 737252 h 911637"/>
                <a:gd name="connsiteX28" fmla="*/ 205464 w 1291486"/>
                <a:gd name="connsiteY28" fmla="*/ 744159 h 911637"/>
                <a:gd name="connsiteX29" fmla="*/ 143307 w 1291486"/>
                <a:gd name="connsiteY29" fmla="*/ 744159 h 911637"/>
                <a:gd name="connsiteX30" fmla="*/ 143307 w 1291486"/>
                <a:gd name="connsiteY30" fmla="*/ 460999 h 911637"/>
                <a:gd name="connsiteX31" fmla="*/ 5180 w 1291486"/>
                <a:gd name="connsiteY31" fmla="*/ 460999 h 911637"/>
                <a:gd name="connsiteX32" fmla="*/ 5180 w 1291486"/>
                <a:gd name="connsiteY32" fmla="*/ 447186 h 911637"/>
                <a:gd name="connsiteX33" fmla="*/ 32805 w 1291486"/>
                <a:gd name="connsiteY33" fmla="*/ 447186 h 911637"/>
                <a:gd name="connsiteX34" fmla="*/ 88056 w 1291486"/>
                <a:gd name="connsiteY34" fmla="*/ 433373 h 911637"/>
                <a:gd name="connsiteX35" fmla="*/ 157119 w 1291486"/>
                <a:gd name="connsiteY35" fmla="*/ 302153 h 911637"/>
                <a:gd name="connsiteX36" fmla="*/ 191651 w 1291486"/>
                <a:gd name="connsiteY36" fmla="*/ 122588 h 911637"/>
                <a:gd name="connsiteX37" fmla="*/ 274527 w 1291486"/>
                <a:gd name="connsiteY37" fmla="*/ 32805 h 911637"/>
                <a:gd name="connsiteX38" fmla="*/ 723440 w 1291486"/>
                <a:gd name="connsiteY38" fmla="*/ 5180 h 911637"/>
                <a:gd name="connsiteX39" fmla="*/ 1158539 w 1291486"/>
                <a:gd name="connsiteY39" fmla="*/ 25899 h 911637"/>
                <a:gd name="connsiteX40" fmla="*/ 1234509 w 1291486"/>
                <a:gd name="connsiteY40" fmla="*/ 94962 h 911637"/>
                <a:gd name="connsiteX41" fmla="*/ 1275947 w 1291486"/>
                <a:gd name="connsiteY41" fmla="*/ 177838 h 911637"/>
                <a:gd name="connsiteX42" fmla="*/ 1289760 w 1291486"/>
                <a:gd name="connsiteY42" fmla="*/ 557687 h 91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91486" h="911637">
                  <a:moveTo>
                    <a:pt x="1289760" y="557687"/>
                  </a:moveTo>
                  <a:lnTo>
                    <a:pt x="1289760" y="903005"/>
                  </a:lnTo>
                  <a:lnTo>
                    <a:pt x="1282853" y="903005"/>
                  </a:lnTo>
                  <a:lnTo>
                    <a:pt x="1275947" y="909911"/>
                  </a:lnTo>
                  <a:lnTo>
                    <a:pt x="1269041" y="909911"/>
                  </a:lnTo>
                  <a:lnTo>
                    <a:pt x="1269041" y="903005"/>
                  </a:lnTo>
                  <a:lnTo>
                    <a:pt x="1262134" y="889192"/>
                  </a:lnTo>
                  <a:lnTo>
                    <a:pt x="1262134" y="861566"/>
                  </a:lnTo>
                  <a:lnTo>
                    <a:pt x="1255228" y="861566"/>
                  </a:lnTo>
                  <a:lnTo>
                    <a:pt x="1255228" y="868473"/>
                  </a:lnTo>
                  <a:lnTo>
                    <a:pt x="1248322" y="868473"/>
                  </a:lnTo>
                  <a:lnTo>
                    <a:pt x="1248322" y="557687"/>
                  </a:lnTo>
                  <a:cubicBezTo>
                    <a:pt x="1248322" y="355101"/>
                    <a:pt x="1246022" y="244600"/>
                    <a:pt x="1241415" y="226183"/>
                  </a:cubicBezTo>
                  <a:cubicBezTo>
                    <a:pt x="1236809" y="212370"/>
                    <a:pt x="1227603" y="189349"/>
                    <a:pt x="1213790" y="157119"/>
                  </a:cubicBezTo>
                  <a:cubicBezTo>
                    <a:pt x="1199977" y="124890"/>
                    <a:pt x="1181558" y="99567"/>
                    <a:pt x="1158539" y="81150"/>
                  </a:cubicBezTo>
                  <a:cubicBezTo>
                    <a:pt x="1135520" y="67337"/>
                    <a:pt x="990487" y="60431"/>
                    <a:pt x="723440" y="60431"/>
                  </a:cubicBezTo>
                  <a:cubicBezTo>
                    <a:pt x="456392" y="60431"/>
                    <a:pt x="313665" y="67337"/>
                    <a:pt x="295246" y="81150"/>
                  </a:cubicBezTo>
                  <a:cubicBezTo>
                    <a:pt x="272227" y="94962"/>
                    <a:pt x="251508" y="117983"/>
                    <a:pt x="233089" y="150213"/>
                  </a:cubicBezTo>
                  <a:cubicBezTo>
                    <a:pt x="219276" y="182443"/>
                    <a:pt x="210070" y="235391"/>
                    <a:pt x="205464" y="309059"/>
                  </a:cubicBezTo>
                  <a:cubicBezTo>
                    <a:pt x="200857" y="387331"/>
                    <a:pt x="200857" y="428769"/>
                    <a:pt x="205464" y="433373"/>
                  </a:cubicBezTo>
                  <a:lnTo>
                    <a:pt x="212370" y="440279"/>
                  </a:lnTo>
                  <a:lnTo>
                    <a:pt x="205464" y="440279"/>
                  </a:lnTo>
                  <a:cubicBezTo>
                    <a:pt x="200857" y="440279"/>
                    <a:pt x="198557" y="442581"/>
                    <a:pt x="198557" y="447186"/>
                  </a:cubicBezTo>
                  <a:cubicBezTo>
                    <a:pt x="203164" y="456394"/>
                    <a:pt x="210070" y="460999"/>
                    <a:pt x="219276" y="460999"/>
                  </a:cubicBezTo>
                  <a:cubicBezTo>
                    <a:pt x="228483" y="460999"/>
                    <a:pt x="233089" y="463300"/>
                    <a:pt x="233089" y="467905"/>
                  </a:cubicBezTo>
                  <a:lnTo>
                    <a:pt x="198557" y="467905"/>
                  </a:lnTo>
                  <a:lnTo>
                    <a:pt x="198557" y="737252"/>
                  </a:lnTo>
                  <a:lnTo>
                    <a:pt x="205464" y="737252"/>
                  </a:lnTo>
                  <a:lnTo>
                    <a:pt x="205464" y="744159"/>
                  </a:lnTo>
                  <a:lnTo>
                    <a:pt x="143307" y="744159"/>
                  </a:lnTo>
                  <a:lnTo>
                    <a:pt x="143307" y="460999"/>
                  </a:lnTo>
                  <a:lnTo>
                    <a:pt x="5180" y="460999"/>
                  </a:lnTo>
                  <a:lnTo>
                    <a:pt x="5180" y="447186"/>
                  </a:lnTo>
                  <a:lnTo>
                    <a:pt x="32805" y="447186"/>
                  </a:lnTo>
                  <a:lnTo>
                    <a:pt x="88056" y="433373"/>
                  </a:lnTo>
                  <a:cubicBezTo>
                    <a:pt x="124887" y="424165"/>
                    <a:pt x="147913" y="380424"/>
                    <a:pt x="157119" y="302153"/>
                  </a:cubicBezTo>
                  <a:cubicBezTo>
                    <a:pt x="157119" y="223881"/>
                    <a:pt x="168632" y="164026"/>
                    <a:pt x="191651" y="122588"/>
                  </a:cubicBezTo>
                  <a:cubicBezTo>
                    <a:pt x="214670" y="81150"/>
                    <a:pt x="242295" y="51222"/>
                    <a:pt x="274527" y="32805"/>
                  </a:cubicBezTo>
                  <a:cubicBezTo>
                    <a:pt x="306759" y="14388"/>
                    <a:pt x="456392" y="5180"/>
                    <a:pt x="723440" y="5180"/>
                  </a:cubicBezTo>
                  <a:cubicBezTo>
                    <a:pt x="985881" y="5180"/>
                    <a:pt x="1130914" y="12086"/>
                    <a:pt x="1158539" y="25899"/>
                  </a:cubicBezTo>
                  <a:cubicBezTo>
                    <a:pt x="1186165" y="39711"/>
                    <a:pt x="1211490" y="62732"/>
                    <a:pt x="1234509" y="94962"/>
                  </a:cubicBezTo>
                  <a:cubicBezTo>
                    <a:pt x="1252928" y="127192"/>
                    <a:pt x="1266741" y="154817"/>
                    <a:pt x="1275947" y="177838"/>
                  </a:cubicBezTo>
                  <a:cubicBezTo>
                    <a:pt x="1285153" y="200859"/>
                    <a:pt x="1289760" y="327476"/>
                    <a:pt x="1289760" y="55768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737E4A8-633F-4060-8C33-EF1D40AC0D84}"/>
                </a:ext>
              </a:extLst>
            </p:cNvPr>
            <p:cNvSpPr/>
            <p:nvPr/>
          </p:nvSpPr>
          <p:spPr>
            <a:xfrm>
              <a:off x="3917019" y="2074672"/>
              <a:ext cx="669915" cy="656103"/>
            </a:xfrm>
            <a:custGeom>
              <a:avLst/>
              <a:gdLst>
                <a:gd name="connsiteX0" fmla="*/ 633657 w 669915"/>
                <a:gd name="connsiteY0" fmla="*/ 622147 h 656102"/>
                <a:gd name="connsiteX1" fmla="*/ 626751 w 669915"/>
                <a:gd name="connsiteY1" fmla="*/ 622147 h 656102"/>
                <a:gd name="connsiteX2" fmla="*/ 626751 w 669915"/>
                <a:gd name="connsiteY2" fmla="*/ 629053 h 656102"/>
                <a:gd name="connsiteX3" fmla="*/ 619844 w 669915"/>
                <a:gd name="connsiteY3" fmla="*/ 629053 h 656102"/>
                <a:gd name="connsiteX4" fmla="*/ 619844 w 669915"/>
                <a:gd name="connsiteY4" fmla="*/ 635960 h 656102"/>
                <a:gd name="connsiteX5" fmla="*/ 612938 w 669915"/>
                <a:gd name="connsiteY5" fmla="*/ 635960 h 656102"/>
                <a:gd name="connsiteX6" fmla="*/ 606032 w 669915"/>
                <a:gd name="connsiteY6" fmla="*/ 642866 h 656102"/>
                <a:gd name="connsiteX7" fmla="*/ 599125 w 669915"/>
                <a:gd name="connsiteY7" fmla="*/ 649772 h 656102"/>
                <a:gd name="connsiteX8" fmla="*/ 585313 w 669915"/>
                <a:gd name="connsiteY8" fmla="*/ 649772 h 656102"/>
                <a:gd name="connsiteX9" fmla="*/ 585313 w 669915"/>
                <a:gd name="connsiteY9" fmla="*/ 656679 h 656102"/>
                <a:gd name="connsiteX10" fmla="*/ 564594 w 669915"/>
                <a:gd name="connsiteY10" fmla="*/ 656679 h 656102"/>
                <a:gd name="connsiteX11" fmla="*/ 564594 w 669915"/>
                <a:gd name="connsiteY11" fmla="*/ 559990 h 656102"/>
                <a:gd name="connsiteX12" fmla="*/ 550781 w 669915"/>
                <a:gd name="connsiteY12" fmla="*/ 435676 h 656102"/>
                <a:gd name="connsiteX13" fmla="*/ 536968 w 669915"/>
                <a:gd name="connsiteY13" fmla="*/ 408050 h 656102"/>
                <a:gd name="connsiteX14" fmla="*/ 536968 w 669915"/>
                <a:gd name="connsiteY14" fmla="*/ 145609 h 656102"/>
                <a:gd name="connsiteX15" fmla="*/ 530062 w 669915"/>
                <a:gd name="connsiteY15" fmla="*/ 145609 h 656102"/>
                <a:gd name="connsiteX16" fmla="*/ 530062 w 669915"/>
                <a:gd name="connsiteY16" fmla="*/ 138703 h 656102"/>
                <a:gd name="connsiteX17" fmla="*/ 150213 w 669915"/>
                <a:gd name="connsiteY17" fmla="*/ 138703 h 656102"/>
                <a:gd name="connsiteX18" fmla="*/ 150213 w 669915"/>
                <a:gd name="connsiteY18" fmla="*/ 145609 h 656102"/>
                <a:gd name="connsiteX19" fmla="*/ 143307 w 669915"/>
                <a:gd name="connsiteY19" fmla="*/ 249204 h 656102"/>
                <a:gd name="connsiteX20" fmla="*/ 143307 w 669915"/>
                <a:gd name="connsiteY20" fmla="*/ 345893 h 656102"/>
                <a:gd name="connsiteX21" fmla="*/ 12086 w 669915"/>
                <a:gd name="connsiteY21" fmla="*/ 345893 h 656102"/>
                <a:gd name="connsiteX22" fmla="*/ 12086 w 669915"/>
                <a:gd name="connsiteY22" fmla="*/ 311362 h 656102"/>
                <a:gd name="connsiteX23" fmla="*/ 5180 w 669915"/>
                <a:gd name="connsiteY23" fmla="*/ 276830 h 656102"/>
                <a:gd name="connsiteX24" fmla="*/ 12086 w 669915"/>
                <a:gd name="connsiteY24" fmla="*/ 193954 h 656102"/>
                <a:gd name="connsiteX25" fmla="*/ 39711 w 669915"/>
                <a:gd name="connsiteY25" fmla="*/ 69639 h 656102"/>
                <a:gd name="connsiteX26" fmla="*/ 81150 w 669915"/>
                <a:gd name="connsiteY26" fmla="*/ 14389 h 656102"/>
                <a:gd name="connsiteX27" fmla="*/ 343591 w 669915"/>
                <a:gd name="connsiteY27" fmla="*/ 7482 h 656102"/>
                <a:gd name="connsiteX28" fmla="*/ 619844 w 669915"/>
                <a:gd name="connsiteY28" fmla="*/ 42014 h 656102"/>
                <a:gd name="connsiteX29" fmla="*/ 661282 w 669915"/>
                <a:gd name="connsiteY29" fmla="*/ 97265 h 656102"/>
                <a:gd name="connsiteX30" fmla="*/ 668189 w 669915"/>
                <a:gd name="connsiteY30" fmla="*/ 345893 h 656102"/>
                <a:gd name="connsiteX31" fmla="*/ 647470 w 669915"/>
                <a:gd name="connsiteY31" fmla="*/ 587615 h 656102"/>
                <a:gd name="connsiteX32" fmla="*/ 633657 w 669915"/>
                <a:gd name="connsiteY32" fmla="*/ 622147 h 65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9915" h="656102">
                  <a:moveTo>
                    <a:pt x="633657" y="622147"/>
                  </a:moveTo>
                  <a:lnTo>
                    <a:pt x="626751" y="622147"/>
                  </a:lnTo>
                  <a:lnTo>
                    <a:pt x="626751" y="629053"/>
                  </a:lnTo>
                  <a:lnTo>
                    <a:pt x="619844" y="629053"/>
                  </a:lnTo>
                  <a:lnTo>
                    <a:pt x="619844" y="635960"/>
                  </a:lnTo>
                  <a:lnTo>
                    <a:pt x="612938" y="635960"/>
                  </a:lnTo>
                  <a:lnTo>
                    <a:pt x="606032" y="642866"/>
                  </a:lnTo>
                  <a:lnTo>
                    <a:pt x="599125" y="649772"/>
                  </a:lnTo>
                  <a:lnTo>
                    <a:pt x="585313" y="649772"/>
                  </a:lnTo>
                  <a:lnTo>
                    <a:pt x="585313" y="656679"/>
                  </a:lnTo>
                  <a:lnTo>
                    <a:pt x="564594" y="656679"/>
                  </a:lnTo>
                  <a:lnTo>
                    <a:pt x="564594" y="559990"/>
                  </a:lnTo>
                  <a:cubicBezTo>
                    <a:pt x="564594" y="495533"/>
                    <a:pt x="559987" y="454095"/>
                    <a:pt x="550781" y="435676"/>
                  </a:cubicBezTo>
                  <a:lnTo>
                    <a:pt x="536968" y="408050"/>
                  </a:lnTo>
                  <a:lnTo>
                    <a:pt x="536968" y="145609"/>
                  </a:lnTo>
                  <a:lnTo>
                    <a:pt x="530062" y="145609"/>
                  </a:lnTo>
                  <a:lnTo>
                    <a:pt x="530062" y="138703"/>
                  </a:lnTo>
                  <a:lnTo>
                    <a:pt x="150213" y="138703"/>
                  </a:lnTo>
                  <a:lnTo>
                    <a:pt x="150213" y="145609"/>
                  </a:lnTo>
                  <a:lnTo>
                    <a:pt x="143307" y="249204"/>
                  </a:lnTo>
                  <a:lnTo>
                    <a:pt x="143307" y="345893"/>
                  </a:lnTo>
                  <a:lnTo>
                    <a:pt x="12086" y="345893"/>
                  </a:lnTo>
                  <a:lnTo>
                    <a:pt x="12086" y="311362"/>
                  </a:lnTo>
                  <a:cubicBezTo>
                    <a:pt x="12086" y="288343"/>
                    <a:pt x="9786" y="276830"/>
                    <a:pt x="5180" y="276830"/>
                  </a:cubicBezTo>
                  <a:lnTo>
                    <a:pt x="12086" y="193954"/>
                  </a:lnTo>
                  <a:cubicBezTo>
                    <a:pt x="12086" y="138703"/>
                    <a:pt x="21292" y="97265"/>
                    <a:pt x="39711" y="69639"/>
                  </a:cubicBezTo>
                  <a:cubicBezTo>
                    <a:pt x="53524" y="42014"/>
                    <a:pt x="67337" y="23595"/>
                    <a:pt x="81150" y="14389"/>
                  </a:cubicBezTo>
                  <a:cubicBezTo>
                    <a:pt x="94962" y="5183"/>
                    <a:pt x="182445" y="2876"/>
                    <a:pt x="343591" y="7482"/>
                  </a:cubicBezTo>
                  <a:cubicBezTo>
                    <a:pt x="509343" y="12089"/>
                    <a:pt x="601425" y="23595"/>
                    <a:pt x="619844" y="42014"/>
                  </a:cubicBezTo>
                  <a:cubicBezTo>
                    <a:pt x="638264" y="60433"/>
                    <a:pt x="652076" y="78846"/>
                    <a:pt x="661282" y="97265"/>
                  </a:cubicBezTo>
                  <a:cubicBezTo>
                    <a:pt x="670489" y="115684"/>
                    <a:pt x="672795" y="198560"/>
                    <a:pt x="668189" y="345893"/>
                  </a:cubicBezTo>
                  <a:cubicBezTo>
                    <a:pt x="663582" y="488627"/>
                    <a:pt x="656676" y="569196"/>
                    <a:pt x="647470" y="587615"/>
                  </a:cubicBezTo>
                  <a:cubicBezTo>
                    <a:pt x="638264" y="610634"/>
                    <a:pt x="633657" y="622147"/>
                    <a:pt x="633657" y="6221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FEE9D58-227D-4C7F-909B-CBA81C7E0E7D}"/>
                </a:ext>
              </a:extLst>
            </p:cNvPr>
            <p:cNvSpPr/>
            <p:nvPr/>
          </p:nvSpPr>
          <p:spPr>
            <a:xfrm>
              <a:off x="5825341" y="2101635"/>
              <a:ext cx="759698" cy="738979"/>
            </a:xfrm>
            <a:custGeom>
              <a:avLst/>
              <a:gdLst>
                <a:gd name="connsiteX0" fmla="*/ 757971 w 759697"/>
                <a:gd name="connsiteY0" fmla="*/ 129494 h 738978"/>
                <a:gd name="connsiteX1" fmla="*/ 757971 w 759697"/>
                <a:gd name="connsiteY1" fmla="*/ 198557 h 738978"/>
                <a:gd name="connsiteX2" fmla="*/ 695814 w 759697"/>
                <a:gd name="connsiteY2" fmla="*/ 212370 h 738978"/>
                <a:gd name="connsiteX3" fmla="*/ 619844 w 759697"/>
                <a:gd name="connsiteY3" fmla="*/ 226183 h 738978"/>
                <a:gd name="connsiteX4" fmla="*/ 578406 w 759697"/>
                <a:gd name="connsiteY4" fmla="*/ 267621 h 738978"/>
                <a:gd name="connsiteX5" fmla="*/ 543875 w 759697"/>
                <a:gd name="connsiteY5" fmla="*/ 516249 h 738978"/>
                <a:gd name="connsiteX6" fmla="*/ 543875 w 759697"/>
                <a:gd name="connsiteY6" fmla="*/ 730346 h 738978"/>
                <a:gd name="connsiteX7" fmla="*/ 536968 w 759697"/>
                <a:gd name="connsiteY7" fmla="*/ 730346 h 738978"/>
                <a:gd name="connsiteX8" fmla="*/ 536968 w 759697"/>
                <a:gd name="connsiteY8" fmla="*/ 737252 h 738978"/>
                <a:gd name="connsiteX9" fmla="*/ 530062 w 759697"/>
                <a:gd name="connsiteY9" fmla="*/ 737252 h 738978"/>
                <a:gd name="connsiteX10" fmla="*/ 295246 w 759697"/>
                <a:gd name="connsiteY10" fmla="*/ 730346 h 738978"/>
                <a:gd name="connsiteX11" fmla="*/ 32805 w 759697"/>
                <a:gd name="connsiteY11" fmla="*/ 702721 h 738978"/>
                <a:gd name="connsiteX12" fmla="*/ 5180 w 759697"/>
                <a:gd name="connsiteY12" fmla="*/ 364310 h 738978"/>
                <a:gd name="connsiteX13" fmla="*/ 25899 w 759697"/>
                <a:gd name="connsiteY13" fmla="*/ 32805 h 738978"/>
                <a:gd name="connsiteX14" fmla="*/ 46618 w 759697"/>
                <a:gd name="connsiteY14" fmla="*/ 5180 h 738978"/>
                <a:gd name="connsiteX15" fmla="*/ 385029 w 759697"/>
                <a:gd name="connsiteY15" fmla="*/ 5180 h 738978"/>
                <a:gd name="connsiteX16" fmla="*/ 723440 w 759697"/>
                <a:gd name="connsiteY16" fmla="*/ 12086 h 738978"/>
                <a:gd name="connsiteX17" fmla="*/ 744159 w 759697"/>
                <a:gd name="connsiteY17" fmla="*/ 39711 h 738978"/>
                <a:gd name="connsiteX18" fmla="*/ 757971 w 759697"/>
                <a:gd name="connsiteY18" fmla="*/ 129494 h 73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9697" h="738978">
                  <a:moveTo>
                    <a:pt x="757971" y="129494"/>
                  </a:moveTo>
                  <a:lnTo>
                    <a:pt x="757971" y="198557"/>
                  </a:lnTo>
                  <a:cubicBezTo>
                    <a:pt x="757971" y="198557"/>
                    <a:pt x="737252" y="203164"/>
                    <a:pt x="695814" y="212370"/>
                  </a:cubicBezTo>
                  <a:cubicBezTo>
                    <a:pt x="658983" y="212370"/>
                    <a:pt x="633657" y="216977"/>
                    <a:pt x="619844" y="226183"/>
                  </a:cubicBezTo>
                  <a:cubicBezTo>
                    <a:pt x="606032" y="235389"/>
                    <a:pt x="592219" y="249202"/>
                    <a:pt x="578406" y="267621"/>
                  </a:cubicBezTo>
                  <a:cubicBezTo>
                    <a:pt x="564594" y="290640"/>
                    <a:pt x="553081" y="373516"/>
                    <a:pt x="543875" y="516249"/>
                  </a:cubicBezTo>
                  <a:lnTo>
                    <a:pt x="543875" y="730346"/>
                  </a:lnTo>
                  <a:lnTo>
                    <a:pt x="536968" y="730346"/>
                  </a:lnTo>
                  <a:lnTo>
                    <a:pt x="536968" y="737252"/>
                  </a:lnTo>
                  <a:lnTo>
                    <a:pt x="530062" y="737252"/>
                  </a:lnTo>
                  <a:lnTo>
                    <a:pt x="295246" y="730346"/>
                  </a:lnTo>
                  <a:cubicBezTo>
                    <a:pt x="134100" y="725739"/>
                    <a:pt x="46618" y="716533"/>
                    <a:pt x="32805" y="702721"/>
                  </a:cubicBezTo>
                  <a:cubicBezTo>
                    <a:pt x="14386" y="688908"/>
                    <a:pt x="5180" y="576107"/>
                    <a:pt x="5180" y="364310"/>
                  </a:cubicBezTo>
                  <a:cubicBezTo>
                    <a:pt x="5180" y="157119"/>
                    <a:pt x="12086" y="46618"/>
                    <a:pt x="25899" y="32805"/>
                  </a:cubicBezTo>
                  <a:cubicBezTo>
                    <a:pt x="35105" y="23599"/>
                    <a:pt x="42011" y="14386"/>
                    <a:pt x="46618" y="5180"/>
                  </a:cubicBezTo>
                  <a:cubicBezTo>
                    <a:pt x="55824" y="5180"/>
                    <a:pt x="168632" y="5180"/>
                    <a:pt x="385029" y="5180"/>
                  </a:cubicBezTo>
                  <a:cubicBezTo>
                    <a:pt x="601425" y="5180"/>
                    <a:pt x="714233" y="7480"/>
                    <a:pt x="723440" y="12086"/>
                  </a:cubicBezTo>
                  <a:cubicBezTo>
                    <a:pt x="728046" y="16693"/>
                    <a:pt x="734952" y="25899"/>
                    <a:pt x="744159" y="39711"/>
                  </a:cubicBezTo>
                  <a:cubicBezTo>
                    <a:pt x="748765" y="53524"/>
                    <a:pt x="753365" y="83449"/>
                    <a:pt x="757971" y="12949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B43F908-D334-4254-B455-B2D273E19332}"/>
                </a:ext>
              </a:extLst>
            </p:cNvPr>
            <p:cNvSpPr/>
            <p:nvPr/>
          </p:nvSpPr>
          <p:spPr>
            <a:xfrm>
              <a:off x="1909444" y="3211829"/>
              <a:ext cx="504163" cy="490350"/>
            </a:xfrm>
            <a:custGeom>
              <a:avLst/>
              <a:gdLst>
                <a:gd name="connsiteX0" fmla="*/ 274527 w 504163"/>
                <a:gd name="connsiteY0" fmla="*/ 490351 h 490350"/>
                <a:gd name="connsiteX1" fmla="*/ 81150 w 504163"/>
                <a:gd name="connsiteY1" fmla="*/ 490351 h 490350"/>
                <a:gd name="connsiteX2" fmla="*/ 81150 w 504163"/>
                <a:gd name="connsiteY2" fmla="*/ 442007 h 490350"/>
                <a:gd name="connsiteX3" fmla="*/ 67337 w 504163"/>
                <a:gd name="connsiteY3" fmla="*/ 366037 h 490350"/>
                <a:gd name="connsiteX4" fmla="*/ 32805 w 504163"/>
                <a:gd name="connsiteY4" fmla="*/ 331505 h 490350"/>
                <a:gd name="connsiteX5" fmla="*/ 5180 w 504163"/>
                <a:gd name="connsiteY5" fmla="*/ 310786 h 490350"/>
                <a:gd name="connsiteX6" fmla="*/ 12086 w 504163"/>
                <a:gd name="connsiteY6" fmla="*/ 172660 h 490350"/>
                <a:gd name="connsiteX7" fmla="*/ 25899 w 504163"/>
                <a:gd name="connsiteY7" fmla="*/ 20720 h 490350"/>
                <a:gd name="connsiteX8" fmla="*/ 260714 w 504163"/>
                <a:gd name="connsiteY8" fmla="*/ 6907 h 490350"/>
                <a:gd name="connsiteX9" fmla="*/ 495530 w 504163"/>
                <a:gd name="connsiteY9" fmla="*/ 34533 h 490350"/>
                <a:gd name="connsiteX10" fmla="*/ 502437 w 504163"/>
                <a:gd name="connsiteY10" fmla="*/ 255536 h 490350"/>
                <a:gd name="connsiteX11" fmla="*/ 481718 w 504163"/>
                <a:gd name="connsiteY11" fmla="*/ 469632 h 490350"/>
                <a:gd name="connsiteX12" fmla="*/ 274527 w 504163"/>
                <a:gd name="connsiteY12" fmla="*/ 490351 h 49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4163" h="490350">
                  <a:moveTo>
                    <a:pt x="274527" y="490351"/>
                  </a:moveTo>
                  <a:lnTo>
                    <a:pt x="81150" y="490351"/>
                  </a:lnTo>
                  <a:lnTo>
                    <a:pt x="81150" y="442007"/>
                  </a:lnTo>
                  <a:cubicBezTo>
                    <a:pt x="81150" y="405175"/>
                    <a:pt x="76543" y="379850"/>
                    <a:pt x="67337" y="366037"/>
                  </a:cubicBezTo>
                  <a:cubicBezTo>
                    <a:pt x="58131" y="352225"/>
                    <a:pt x="46618" y="340712"/>
                    <a:pt x="32805" y="331505"/>
                  </a:cubicBezTo>
                  <a:lnTo>
                    <a:pt x="5180" y="310786"/>
                  </a:lnTo>
                  <a:lnTo>
                    <a:pt x="12086" y="172660"/>
                  </a:lnTo>
                  <a:cubicBezTo>
                    <a:pt x="12086" y="80577"/>
                    <a:pt x="16693" y="29926"/>
                    <a:pt x="25899" y="20720"/>
                  </a:cubicBezTo>
                  <a:cubicBezTo>
                    <a:pt x="35105" y="6907"/>
                    <a:pt x="113381" y="2301"/>
                    <a:pt x="260714" y="6907"/>
                  </a:cubicBezTo>
                  <a:cubicBezTo>
                    <a:pt x="408048" y="11514"/>
                    <a:pt x="486324" y="20720"/>
                    <a:pt x="495530" y="34533"/>
                  </a:cubicBezTo>
                  <a:cubicBezTo>
                    <a:pt x="504736" y="52952"/>
                    <a:pt x="507043" y="126615"/>
                    <a:pt x="502437" y="255536"/>
                  </a:cubicBezTo>
                  <a:cubicBezTo>
                    <a:pt x="497830" y="384456"/>
                    <a:pt x="490924" y="455820"/>
                    <a:pt x="481718" y="469632"/>
                  </a:cubicBezTo>
                  <a:cubicBezTo>
                    <a:pt x="472511" y="478839"/>
                    <a:pt x="403448" y="485745"/>
                    <a:pt x="274527" y="490351"/>
                  </a:cubicBezTo>
                  <a:close/>
                </a:path>
              </a:pathLst>
            </a:custGeom>
            <a:solidFill>
              <a:srgbClr val="FCFDFD"/>
            </a:solidFill>
            <a:ln w="9525" cap="flat">
              <a:solidFill>
                <a:srgbClr val="FCFDF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C4B8ABC-E5E9-40FC-AB0E-E7F9EB54C9EA}"/>
                </a:ext>
              </a:extLst>
            </p:cNvPr>
            <p:cNvSpPr/>
            <p:nvPr/>
          </p:nvSpPr>
          <p:spPr>
            <a:xfrm>
              <a:off x="5542181" y="3197441"/>
              <a:ext cx="607758" cy="511069"/>
            </a:xfrm>
            <a:custGeom>
              <a:avLst/>
              <a:gdLst>
                <a:gd name="connsiteX0" fmla="*/ 578406 w 607758"/>
                <a:gd name="connsiteY0" fmla="*/ 138703 h 511069"/>
                <a:gd name="connsiteX1" fmla="*/ 564594 w 607758"/>
                <a:gd name="connsiteY1" fmla="*/ 138703 h 511069"/>
                <a:gd name="connsiteX2" fmla="*/ 564594 w 607758"/>
                <a:gd name="connsiteY2" fmla="*/ 228485 h 511069"/>
                <a:gd name="connsiteX3" fmla="*/ 585313 w 607758"/>
                <a:gd name="connsiteY3" fmla="*/ 318268 h 511069"/>
                <a:gd name="connsiteX4" fmla="*/ 606032 w 607758"/>
                <a:gd name="connsiteY4" fmla="*/ 318268 h 511069"/>
                <a:gd name="connsiteX5" fmla="*/ 585313 w 607758"/>
                <a:gd name="connsiteY5" fmla="*/ 325174 h 511069"/>
                <a:gd name="connsiteX6" fmla="*/ 564594 w 607758"/>
                <a:gd name="connsiteY6" fmla="*/ 325174 h 511069"/>
                <a:gd name="connsiteX7" fmla="*/ 564594 w 607758"/>
                <a:gd name="connsiteY7" fmla="*/ 345893 h 511069"/>
                <a:gd name="connsiteX8" fmla="*/ 557687 w 607758"/>
                <a:gd name="connsiteY8" fmla="*/ 408050 h 511069"/>
                <a:gd name="connsiteX9" fmla="*/ 543875 w 607758"/>
                <a:gd name="connsiteY9" fmla="*/ 484020 h 511069"/>
                <a:gd name="connsiteX10" fmla="*/ 302153 w 607758"/>
                <a:gd name="connsiteY10" fmla="*/ 504739 h 511069"/>
                <a:gd name="connsiteX11" fmla="*/ 60431 w 607758"/>
                <a:gd name="connsiteY11" fmla="*/ 490926 h 511069"/>
                <a:gd name="connsiteX12" fmla="*/ 39711 w 607758"/>
                <a:gd name="connsiteY12" fmla="*/ 401144 h 511069"/>
                <a:gd name="connsiteX13" fmla="*/ 18992 w 607758"/>
                <a:gd name="connsiteY13" fmla="*/ 318268 h 511069"/>
                <a:gd name="connsiteX14" fmla="*/ 5180 w 607758"/>
                <a:gd name="connsiteY14" fmla="*/ 318268 h 511069"/>
                <a:gd name="connsiteX15" fmla="*/ 18992 w 607758"/>
                <a:gd name="connsiteY15" fmla="*/ 318268 h 511069"/>
                <a:gd name="connsiteX16" fmla="*/ 32805 w 607758"/>
                <a:gd name="connsiteY16" fmla="*/ 228485 h 511069"/>
                <a:gd name="connsiteX17" fmla="*/ 25899 w 607758"/>
                <a:gd name="connsiteY17" fmla="*/ 138703 h 511069"/>
                <a:gd name="connsiteX18" fmla="*/ 18992 w 607758"/>
                <a:gd name="connsiteY18" fmla="*/ 138703 h 511069"/>
                <a:gd name="connsiteX19" fmla="*/ 25899 w 607758"/>
                <a:gd name="connsiteY19" fmla="*/ 138703 h 511069"/>
                <a:gd name="connsiteX20" fmla="*/ 39711 w 607758"/>
                <a:gd name="connsiteY20" fmla="*/ 83452 h 511069"/>
                <a:gd name="connsiteX21" fmla="*/ 60431 w 607758"/>
                <a:gd name="connsiteY21" fmla="*/ 14389 h 511069"/>
                <a:gd name="connsiteX22" fmla="*/ 302153 w 607758"/>
                <a:gd name="connsiteY22" fmla="*/ 7482 h 511069"/>
                <a:gd name="connsiteX23" fmla="*/ 543875 w 607758"/>
                <a:gd name="connsiteY23" fmla="*/ 21295 h 511069"/>
                <a:gd name="connsiteX24" fmla="*/ 557687 w 607758"/>
                <a:gd name="connsiteY24" fmla="*/ 83452 h 511069"/>
                <a:gd name="connsiteX25" fmla="*/ 571500 w 607758"/>
                <a:gd name="connsiteY25" fmla="*/ 131797 h 511069"/>
                <a:gd name="connsiteX26" fmla="*/ 578406 w 607758"/>
                <a:gd name="connsiteY26" fmla="*/ 138703 h 51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758" h="511069">
                  <a:moveTo>
                    <a:pt x="578406" y="138703"/>
                  </a:moveTo>
                  <a:lnTo>
                    <a:pt x="564594" y="138703"/>
                  </a:lnTo>
                  <a:lnTo>
                    <a:pt x="564594" y="228485"/>
                  </a:lnTo>
                  <a:cubicBezTo>
                    <a:pt x="564594" y="288343"/>
                    <a:pt x="571500" y="318268"/>
                    <a:pt x="585313" y="318268"/>
                  </a:cubicBezTo>
                  <a:lnTo>
                    <a:pt x="606032" y="318268"/>
                  </a:lnTo>
                  <a:lnTo>
                    <a:pt x="585313" y="325174"/>
                  </a:lnTo>
                  <a:lnTo>
                    <a:pt x="564594" y="325174"/>
                  </a:lnTo>
                  <a:lnTo>
                    <a:pt x="564594" y="345893"/>
                  </a:lnTo>
                  <a:lnTo>
                    <a:pt x="557687" y="408050"/>
                  </a:lnTo>
                  <a:cubicBezTo>
                    <a:pt x="553081" y="449488"/>
                    <a:pt x="548481" y="474814"/>
                    <a:pt x="543875" y="484020"/>
                  </a:cubicBezTo>
                  <a:cubicBezTo>
                    <a:pt x="534668" y="493226"/>
                    <a:pt x="454092" y="500133"/>
                    <a:pt x="302153" y="504739"/>
                  </a:cubicBezTo>
                  <a:cubicBezTo>
                    <a:pt x="154819" y="509346"/>
                    <a:pt x="74243" y="504739"/>
                    <a:pt x="60431" y="490926"/>
                  </a:cubicBezTo>
                  <a:cubicBezTo>
                    <a:pt x="46618" y="481720"/>
                    <a:pt x="39711" y="451788"/>
                    <a:pt x="39711" y="401144"/>
                  </a:cubicBezTo>
                  <a:cubicBezTo>
                    <a:pt x="35105" y="350500"/>
                    <a:pt x="28199" y="322874"/>
                    <a:pt x="18992" y="318268"/>
                  </a:cubicBezTo>
                  <a:lnTo>
                    <a:pt x="5180" y="318268"/>
                  </a:lnTo>
                  <a:lnTo>
                    <a:pt x="18992" y="318268"/>
                  </a:lnTo>
                  <a:cubicBezTo>
                    <a:pt x="28199" y="318268"/>
                    <a:pt x="32805" y="288343"/>
                    <a:pt x="32805" y="228485"/>
                  </a:cubicBezTo>
                  <a:cubicBezTo>
                    <a:pt x="32805" y="168628"/>
                    <a:pt x="30505" y="138703"/>
                    <a:pt x="25899" y="138703"/>
                  </a:cubicBezTo>
                  <a:lnTo>
                    <a:pt x="18992" y="138703"/>
                  </a:lnTo>
                  <a:lnTo>
                    <a:pt x="25899" y="138703"/>
                  </a:lnTo>
                  <a:cubicBezTo>
                    <a:pt x="30505" y="134096"/>
                    <a:pt x="35105" y="115684"/>
                    <a:pt x="39711" y="83452"/>
                  </a:cubicBezTo>
                  <a:cubicBezTo>
                    <a:pt x="39711" y="46621"/>
                    <a:pt x="46618" y="23595"/>
                    <a:pt x="60431" y="14389"/>
                  </a:cubicBezTo>
                  <a:cubicBezTo>
                    <a:pt x="69637" y="5183"/>
                    <a:pt x="150213" y="2876"/>
                    <a:pt x="302153" y="7482"/>
                  </a:cubicBezTo>
                  <a:cubicBezTo>
                    <a:pt x="454092" y="12089"/>
                    <a:pt x="534668" y="16689"/>
                    <a:pt x="543875" y="21295"/>
                  </a:cubicBezTo>
                  <a:cubicBezTo>
                    <a:pt x="548481" y="30501"/>
                    <a:pt x="553081" y="51220"/>
                    <a:pt x="557687" y="83452"/>
                  </a:cubicBezTo>
                  <a:cubicBezTo>
                    <a:pt x="562294" y="115684"/>
                    <a:pt x="566894" y="131797"/>
                    <a:pt x="571500" y="131797"/>
                  </a:cubicBezTo>
                  <a:cubicBezTo>
                    <a:pt x="576106" y="136403"/>
                    <a:pt x="578406" y="138703"/>
                    <a:pt x="578406" y="1387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67926DB-2B9F-47D7-BD2B-5614E5A9FEFF}"/>
                </a:ext>
              </a:extLst>
            </p:cNvPr>
            <p:cNvSpPr/>
            <p:nvPr/>
          </p:nvSpPr>
          <p:spPr>
            <a:xfrm>
              <a:off x="3495733" y="2346323"/>
              <a:ext cx="1001420" cy="738979"/>
            </a:xfrm>
            <a:custGeom>
              <a:avLst/>
              <a:gdLst>
                <a:gd name="connsiteX0" fmla="*/ 426467 w 1001419"/>
                <a:gd name="connsiteY0" fmla="*/ 39711 h 738978"/>
                <a:gd name="connsiteX1" fmla="*/ 426467 w 1001419"/>
                <a:gd name="connsiteY1" fmla="*/ 5180 h 738978"/>
                <a:gd name="connsiteX2" fmla="*/ 433373 w 1001419"/>
                <a:gd name="connsiteY2" fmla="*/ 39711 h 738978"/>
                <a:gd name="connsiteX3" fmla="*/ 433373 w 1001419"/>
                <a:gd name="connsiteY3" fmla="*/ 74243 h 738978"/>
                <a:gd name="connsiteX4" fmla="*/ 571500 w 1001419"/>
                <a:gd name="connsiteY4" fmla="*/ 74243 h 738978"/>
                <a:gd name="connsiteX5" fmla="*/ 709627 w 1001419"/>
                <a:gd name="connsiteY5" fmla="*/ 88056 h 738978"/>
                <a:gd name="connsiteX6" fmla="*/ 889192 w 1001419"/>
                <a:gd name="connsiteY6" fmla="*/ 115681 h 738978"/>
                <a:gd name="connsiteX7" fmla="*/ 944443 w 1001419"/>
                <a:gd name="connsiteY7" fmla="*/ 136400 h 738978"/>
                <a:gd name="connsiteX8" fmla="*/ 958255 w 1001419"/>
                <a:gd name="connsiteY8" fmla="*/ 136400 h 738978"/>
                <a:gd name="connsiteX9" fmla="*/ 972068 w 1001419"/>
                <a:gd name="connsiteY9" fmla="*/ 164026 h 738978"/>
                <a:gd name="connsiteX10" fmla="*/ 985881 w 1001419"/>
                <a:gd name="connsiteY10" fmla="*/ 288340 h 738978"/>
                <a:gd name="connsiteX11" fmla="*/ 985881 w 1001419"/>
                <a:gd name="connsiteY11" fmla="*/ 385029 h 738978"/>
                <a:gd name="connsiteX12" fmla="*/ 999693 w 1001419"/>
                <a:gd name="connsiteY12" fmla="*/ 385029 h 738978"/>
                <a:gd name="connsiteX13" fmla="*/ 992787 w 1001419"/>
                <a:gd name="connsiteY13" fmla="*/ 391935 h 738978"/>
                <a:gd name="connsiteX14" fmla="*/ 978974 w 1001419"/>
                <a:gd name="connsiteY14" fmla="*/ 516249 h 738978"/>
                <a:gd name="connsiteX15" fmla="*/ 958255 w 1001419"/>
                <a:gd name="connsiteY15" fmla="*/ 668189 h 738978"/>
                <a:gd name="connsiteX16" fmla="*/ 882285 w 1001419"/>
                <a:gd name="connsiteY16" fmla="*/ 709627 h 738978"/>
                <a:gd name="connsiteX17" fmla="*/ 516249 w 1001419"/>
                <a:gd name="connsiteY17" fmla="*/ 737252 h 738978"/>
                <a:gd name="connsiteX18" fmla="*/ 129494 w 1001419"/>
                <a:gd name="connsiteY18" fmla="*/ 723440 h 738978"/>
                <a:gd name="connsiteX19" fmla="*/ 32805 w 1001419"/>
                <a:gd name="connsiteY19" fmla="*/ 675095 h 738978"/>
                <a:gd name="connsiteX20" fmla="*/ 5180 w 1001419"/>
                <a:gd name="connsiteY20" fmla="*/ 419560 h 738978"/>
                <a:gd name="connsiteX21" fmla="*/ 5180 w 1001419"/>
                <a:gd name="connsiteY21" fmla="*/ 170932 h 738978"/>
                <a:gd name="connsiteX22" fmla="*/ 32805 w 1001419"/>
                <a:gd name="connsiteY22" fmla="*/ 143307 h 738978"/>
                <a:gd name="connsiteX23" fmla="*/ 94962 w 1001419"/>
                <a:gd name="connsiteY23" fmla="*/ 108775 h 738978"/>
                <a:gd name="connsiteX24" fmla="*/ 281434 w 1001419"/>
                <a:gd name="connsiteY24" fmla="*/ 81150 h 738978"/>
                <a:gd name="connsiteX25" fmla="*/ 426467 w 1001419"/>
                <a:gd name="connsiteY25" fmla="*/ 74243 h 738978"/>
                <a:gd name="connsiteX26" fmla="*/ 426467 w 1001419"/>
                <a:gd name="connsiteY26" fmla="*/ 39711 h 738978"/>
                <a:gd name="connsiteX27" fmla="*/ 426467 w 1001419"/>
                <a:gd name="connsiteY27" fmla="*/ 226183 h 738978"/>
                <a:gd name="connsiteX28" fmla="*/ 433373 w 1001419"/>
                <a:gd name="connsiteY28" fmla="*/ 239995 h 738978"/>
                <a:gd name="connsiteX29" fmla="*/ 433373 w 1001419"/>
                <a:gd name="connsiteY29" fmla="*/ 212370 h 738978"/>
                <a:gd name="connsiteX30" fmla="*/ 502437 w 1001419"/>
                <a:gd name="connsiteY30" fmla="*/ 212370 h 738978"/>
                <a:gd name="connsiteX31" fmla="*/ 571500 w 1001419"/>
                <a:gd name="connsiteY31" fmla="*/ 226183 h 738978"/>
                <a:gd name="connsiteX32" fmla="*/ 668189 w 1001419"/>
                <a:gd name="connsiteY32" fmla="*/ 246902 h 738978"/>
                <a:gd name="connsiteX33" fmla="*/ 771784 w 1001419"/>
                <a:gd name="connsiteY33" fmla="*/ 246902 h 738978"/>
                <a:gd name="connsiteX34" fmla="*/ 771784 w 1001419"/>
                <a:gd name="connsiteY34" fmla="*/ 322872 h 738978"/>
                <a:gd name="connsiteX35" fmla="*/ 764878 w 1001419"/>
                <a:gd name="connsiteY35" fmla="*/ 391935 h 738978"/>
                <a:gd name="connsiteX36" fmla="*/ 764878 w 1001419"/>
                <a:gd name="connsiteY36" fmla="*/ 599125 h 738978"/>
                <a:gd name="connsiteX37" fmla="*/ 488624 w 1001419"/>
                <a:gd name="connsiteY37" fmla="*/ 599125 h 738978"/>
                <a:gd name="connsiteX38" fmla="*/ 219276 w 1001419"/>
                <a:gd name="connsiteY38" fmla="*/ 599125 h 738978"/>
                <a:gd name="connsiteX39" fmla="*/ 212370 w 1001419"/>
                <a:gd name="connsiteY39" fmla="*/ 412654 h 738978"/>
                <a:gd name="connsiteX40" fmla="*/ 315965 w 1001419"/>
                <a:gd name="connsiteY40" fmla="*/ 219276 h 738978"/>
                <a:gd name="connsiteX41" fmla="*/ 426467 w 1001419"/>
                <a:gd name="connsiteY41" fmla="*/ 226183 h 73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1419" h="738978">
                  <a:moveTo>
                    <a:pt x="426467" y="39711"/>
                  </a:moveTo>
                  <a:lnTo>
                    <a:pt x="426467" y="5180"/>
                  </a:lnTo>
                  <a:cubicBezTo>
                    <a:pt x="431073" y="5180"/>
                    <a:pt x="433373" y="16693"/>
                    <a:pt x="433373" y="39711"/>
                  </a:cubicBezTo>
                  <a:lnTo>
                    <a:pt x="433373" y="74243"/>
                  </a:lnTo>
                  <a:lnTo>
                    <a:pt x="571500" y="74243"/>
                  </a:lnTo>
                  <a:lnTo>
                    <a:pt x="709627" y="88056"/>
                  </a:lnTo>
                  <a:cubicBezTo>
                    <a:pt x="801709" y="88056"/>
                    <a:pt x="861566" y="97262"/>
                    <a:pt x="889192" y="115681"/>
                  </a:cubicBezTo>
                  <a:cubicBezTo>
                    <a:pt x="921424" y="124887"/>
                    <a:pt x="939836" y="131794"/>
                    <a:pt x="944443" y="136400"/>
                  </a:cubicBezTo>
                  <a:lnTo>
                    <a:pt x="958255" y="136400"/>
                  </a:lnTo>
                  <a:lnTo>
                    <a:pt x="972068" y="164026"/>
                  </a:lnTo>
                  <a:cubicBezTo>
                    <a:pt x="981274" y="182445"/>
                    <a:pt x="985881" y="223883"/>
                    <a:pt x="985881" y="288340"/>
                  </a:cubicBezTo>
                  <a:lnTo>
                    <a:pt x="985881" y="385029"/>
                  </a:lnTo>
                  <a:lnTo>
                    <a:pt x="999693" y="385029"/>
                  </a:lnTo>
                  <a:cubicBezTo>
                    <a:pt x="999693" y="389635"/>
                    <a:pt x="997393" y="391935"/>
                    <a:pt x="992787" y="391935"/>
                  </a:cubicBezTo>
                  <a:cubicBezTo>
                    <a:pt x="988180" y="391935"/>
                    <a:pt x="983581" y="433373"/>
                    <a:pt x="978974" y="516249"/>
                  </a:cubicBezTo>
                  <a:cubicBezTo>
                    <a:pt x="974368" y="599125"/>
                    <a:pt x="967461" y="649770"/>
                    <a:pt x="958255" y="668189"/>
                  </a:cubicBezTo>
                  <a:cubicBezTo>
                    <a:pt x="939836" y="682002"/>
                    <a:pt x="914517" y="695814"/>
                    <a:pt x="882285" y="709627"/>
                  </a:cubicBezTo>
                  <a:cubicBezTo>
                    <a:pt x="850054" y="728046"/>
                    <a:pt x="728046" y="737252"/>
                    <a:pt x="516249" y="737252"/>
                  </a:cubicBezTo>
                  <a:cubicBezTo>
                    <a:pt x="299853" y="737252"/>
                    <a:pt x="170932" y="732646"/>
                    <a:pt x="129494" y="723440"/>
                  </a:cubicBezTo>
                  <a:cubicBezTo>
                    <a:pt x="83449" y="705020"/>
                    <a:pt x="51224" y="688908"/>
                    <a:pt x="32805" y="675095"/>
                  </a:cubicBezTo>
                  <a:cubicBezTo>
                    <a:pt x="14386" y="656676"/>
                    <a:pt x="5180" y="571500"/>
                    <a:pt x="5180" y="419560"/>
                  </a:cubicBezTo>
                  <a:cubicBezTo>
                    <a:pt x="5180" y="263014"/>
                    <a:pt x="5180" y="180138"/>
                    <a:pt x="5180" y="170932"/>
                  </a:cubicBezTo>
                  <a:cubicBezTo>
                    <a:pt x="14386" y="166326"/>
                    <a:pt x="23599" y="157119"/>
                    <a:pt x="32805" y="143307"/>
                  </a:cubicBezTo>
                  <a:cubicBezTo>
                    <a:pt x="42011" y="134100"/>
                    <a:pt x="62730" y="122588"/>
                    <a:pt x="94962" y="108775"/>
                  </a:cubicBezTo>
                  <a:cubicBezTo>
                    <a:pt x="127194" y="94962"/>
                    <a:pt x="189351" y="85756"/>
                    <a:pt x="281434" y="81150"/>
                  </a:cubicBezTo>
                  <a:lnTo>
                    <a:pt x="426467" y="74243"/>
                  </a:lnTo>
                  <a:lnTo>
                    <a:pt x="426467" y="39711"/>
                  </a:lnTo>
                  <a:close/>
                  <a:moveTo>
                    <a:pt x="426467" y="226183"/>
                  </a:moveTo>
                  <a:lnTo>
                    <a:pt x="433373" y="239995"/>
                  </a:lnTo>
                  <a:lnTo>
                    <a:pt x="433373" y="212370"/>
                  </a:lnTo>
                  <a:lnTo>
                    <a:pt x="502437" y="212370"/>
                  </a:lnTo>
                  <a:cubicBezTo>
                    <a:pt x="543875" y="212370"/>
                    <a:pt x="566894" y="216977"/>
                    <a:pt x="571500" y="226183"/>
                  </a:cubicBezTo>
                  <a:cubicBezTo>
                    <a:pt x="571500" y="235389"/>
                    <a:pt x="603732" y="242295"/>
                    <a:pt x="668189" y="246902"/>
                  </a:cubicBezTo>
                  <a:lnTo>
                    <a:pt x="771784" y="246902"/>
                  </a:lnTo>
                  <a:lnTo>
                    <a:pt x="771784" y="322872"/>
                  </a:lnTo>
                  <a:lnTo>
                    <a:pt x="764878" y="391935"/>
                  </a:lnTo>
                  <a:lnTo>
                    <a:pt x="764878" y="599125"/>
                  </a:lnTo>
                  <a:lnTo>
                    <a:pt x="488624" y="599125"/>
                  </a:lnTo>
                  <a:cubicBezTo>
                    <a:pt x="309059" y="599125"/>
                    <a:pt x="219276" y="599125"/>
                    <a:pt x="219276" y="599125"/>
                  </a:cubicBezTo>
                  <a:cubicBezTo>
                    <a:pt x="214670" y="599125"/>
                    <a:pt x="212370" y="536968"/>
                    <a:pt x="212370" y="412654"/>
                  </a:cubicBezTo>
                  <a:cubicBezTo>
                    <a:pt x="212370" y="288340"/>
                    <a:pt x="246902" y="223883"/>
                    <a:pt x="315965" y="219276"/>
                  </a:cubicBezTo>
                  <a:cubicBezTo>
                    <a:pt x="385029" y="214670"/>
                    <a:pt x="421860" y="216977"/>
                    <a:pt x="426467" y="2261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1B81708-35B4-4869-A3BF-27D2DAF06C96}"/>
                </a:ext>
              </a:extLst>
            </p:cNvPr>
            <p:cNvSpPr/>
            <p:nvPr/>
          </p:nvSpPr>
          <p:spPr>
            <a:xfrm>
              <a:off x="4540761" y="2695580"/>
              <a:ext cx="669915" cy="559414"/>
            </a:xfrm>
            <a:custGeom>
              <a:avLst/>
              <a:gdLst>
                <a:gd name="connsiteX0" fmla="*/ 322872 w 669915"/>
                <a:gd name="connsiteY0" fmla="*/ 5180 h 559413"/>
                <a:gd name="connsiteX1" fmla="*/ 640563 w 669915"/>
                <a:gd name="connsiteY1" fmla="*/ 18992 h 559413"/>
                <a:gd name="connsiteX2" fmla="*/ 668189 w 669915"/>
                <a:gd name="connsiteY2" fmla="*/ 281434 h 559413"/>
                <a:gd name="connsiteX3" fmla="*/ 647470 w 669915"/>
                <a:gd name="connsiteY3" fmla="*/ 536968 h 559413"/>
                <a:gd name="connsiteX4" fmla="*/ 336684 w 669915"/>
                <a:gd name="connsiteY4" fmla="*/ 557687 h 559413"/>
                <a:gd name="connsiteX5" fmla="*/ 25899 w 669915"/>
                <a:gd name="connsiteY5" fmla="*/ 543875 h 559413"/>
                <a:gd name="connsiteX6" fmla="*/ 5180 w 669915"/>
                <a:gd name="connsiteY6" fmla="*/ 288340 h 559413"/>
                <a:gd name="connsiteX7" fmla="*/ 18992 w 669915"/>
                <a:gd name="connsiteY7" fmla="*/ 25899 h 559413"/>
                <a:gd name="connsiteX8" fmla="*/ 322872 w 669915"/>
                <a:gd name="connsiteY8" fmla="*/ 5180 h 5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915" h="559413">
                  <a:moveTo>
                    <a:pt x="322872" y="5180"/>
                  </a:moveTo>
                  <a:cubicBezTo>
                    <a:pt x="516249" y="5180"/>
                    <a:pt x="622144" y="9786"/>
                    <a:pt x="640563" y="18992"/>
                  </a:cubicBezTo>
                  <a:cubicBezTo>
                    <a:pt x="658983" y="32805"/>
                    <a:pt x="668189" y="120288"/>
                    <a:pt x="668189" y="281434"/>
                  </a:cubicBezTo>
                  <a:cubicBezTo>
                    <a:pt x="668189" y="437980"/>
                    <a:pt x="661282" y="523156"/>
                    <a:pt x="647470" y="536968"/>
                  </a:cubicBezTo>
                  <a:cubicBezTo>
                    <a:pt x="633657" y="550781"/>
                    <a:pt x="530062" y="557687"/>
                    <a:pt x="336684" y="557687"/>
                  </a:cubicBezTo>
                  <a:cubicBezTo>
                    <a:pt x="143307" y="557687"/>
                    <a:pt x="39711" y="553081"/>
                    <a:pt x="25899" y="543875"/>
                  </a:cubicBezTo>
                  <a:cubicBezTo>
                    <a:pt x="12086" y="534668"/>
                    <a:pt x="5180" y="449486"/>
                    <a:pt x="5180" y="288340"/>
                  </a:cubicBezTo>
                  <a:cubicBezTo>
                    <a:pt x="5180" y="127194"/>
                    <a:pt x="9786" y="39711"/>
                    <a:pt x="18992" y="25899"/>
                  </a:cubicBezTo>
                  <a:cubicBezTo>
                    <a:pt x="32805" y="12086"/>
                    <a:pt x="134100" y="5180"/>
                    <a:pt x="32287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9599FEB-D440-4732-B436-17CDD92C4912}"/>
                </a:ext>
              </a:extLst>
            </p:cNvPr>
            <p:cNvSpPr/>
            <p:nvPr/>
          </p:nvSpPr>
          <p:spPr>
            <a:xfrm>
              <a:off x="4140193" y="1493876"/>
              <a:ext cx="75970" cy="131221"/>
            </a:xfrm>
            <a:custGeom>
              <a:avLst/>
              <a:gdLst>
                <a:gd name="connsiteX0" fmla="*/ 74243 w 75969"/>
                <a:gd name="connsiteY0" fmla="*/ 12086 h 131220"/>
                <a:gd name="connsiteX1" fmla="*/ 74243 w 75969"/>
                <a:gd name="connsiteY1" fmla="*/ 18992 h 131220"/>
                <a:gd name="connsiteX2" fmla="*/ 60431 w 75969"/>
                <a:gd name="connsiteY2" fmla="*/ 74243 h 131220"/>
                <a:gd name="connsiteX3" fmla="*/ 46618 w 75969"/>
                <a:gd name="connsiteY3" fmla="*/ 129494 h 131220"/>
                <a:gd name="connsiteX4" fmla="*/ 32805 w 75969"/>
                <a:gd name="connsiteY4" fmla="*/ 129494 h 131220"/>
                <a:gd name="connsiteX5" fmla="*/ 25899 w 75969"/>
                <a:gd name="connsiteY5" fmla="*/ 122588 h 131220"/>
                <a:gd name="connsiteX6" fmla="*/ 18992 w 75969"/>
                <a:gd name="connsiteY6" fmla="*/ 101869 h 131220"/>
                <a:gd name="connsiteX7" fmla="*/ 12086 w 75969"/>
                <a:gd name="connsiteY7" fmla="*/ 88056 h 131220"/>
                <a:gd name="connsiteX8" fmla="*/ 5180 w 75969"/>
                <a:gd name="connsiteY8" fmla="*/ 81150 h 131220"/>
                <a:gd name="connsiteX9" fmla="*/ 5180 w 75969"/>
                <a:gd name="connsiteY9" fmla="*/ 74243 h 131220"/>
                <a:gd name="connsiteX10" fmla="*/ 12086 w 75969"/>
                <a:gd name="connsiteY10" fmla="*/ 53524 h 131220"/>
                <a:gd name="connsiteX11" fmla="*/ 12086 w 75969"/>
                <a:gd name="connsiteY11" fmla="*/ 39711 h 131220"/>
                <a:gd name="connsiteX12" fmla="*/ 18992 w 75969"/>
                <a:gd name="connsiteY12" fmla="*/ 18992 h 131220"/>
                <a:gd name="connsiteX13" fmla="*/ 46618 w 75969"/>
                <a:gd name="connsiteY13" fmla="*/ 5180 h 131220"/>
                <a:gd name="connsiteX14" fmla="*/ 74243 w 75969"/>
                <a:gd name="connsiteY14" fmla="*/ 12086 h 13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969" h="131220">
                  <a:moveTo>
                    <a:pt x="74243" y="12086"/>
                  </a:moveTo>
                  <a:lnTo>
                    <a:pt x="74243" y="18992"/>
                  </a:lnTo>
                  <a:lnTo>
                    <a:pt x="60431" y="74243"/>
                  </a:lnTo>
                  <a:cubicBezTo>
                    <a:pt x="51224" y="111075"/>
                    <a:pt x="46618" y="129494"/>
                    <a:pt x="46618" y="129494"/>
                  </a:cubicBezTo>
                  <a:cubicBezTo>
                    <a:pt x="42011" y="129494"/>
                    <a:pt x="37412" y="129494"/>
                    <a:pt x="32805" y="129494"/>
                  </a:cubicBezTo>
                  <a:cubicBezTo>
                    <a:pt x="32805" y="129494"/>
                    <a:pt x="30505" y="127194"/>
                    <a:pt x="25899" y="122588"/>
                  </a:cubicBezTo>
                  <a:cubicBezTo>
                    <a:pt x="21292" y="117981"/>
                    <a:pt x="18992" y="111075"/>
                    <a:pt x="18992" y="101869"/>
                  </a:cubicBezTo>
                  <a:cubicBezTo>
                    <a:pt x="18992" y="92662"/>
                    <a:pt x="16693" y="88056"/>
                    <a:pt x="12086" y="88056"/>
                  </a:cubicBezTo>
                  <a:lnTo>
                    <a:pt x="5180" y="81150"/>
                  </a:lnTo>
                  <a:lnTo>
                    <a:pt x="5180" y="74243"/>
                  </a:lnTo>
                  <a:cubicBezTo>
                    <a:pt x="5180" y="69637"/>
                    <a:pt x="7480" y="62730"/>
                    <a:pt x="12086" y="53524"/>
                  </a:cubicBezTo>
                  <a:lnTo>
                    <a:pt x="12086" y="39711"/>
                  </a:lnTo>
                  <a:lnTo>
                    <a:pt x="18992" y="18992"/>
                  </a:lnTo>
                  <a:cubicBezTo>
                    <a:pt x="23599" y="9786"/>
                    <a:pt x="32805" y="5180"/>
                    <a:pt x="46618" y="5180"/>
                  </a:cubicBezTo>
                  <a:cubicBezTo>
                    <a:pt x="65037" y="5180"/>
                    <a:pt x="74243" y="7480"/>
                    <a:pt x="74243" y="12086"/>
                  </a:cubicBezTo>
                  <a:close/>
                </a:path>
              </a:pathLst>
            </a:custGeom>
            <a:solidFill>
              <a:srgbClr val="1C1D1B"/>
            </a:solidFill>
            <a:ln w="9525" cap="flat">
              <a:solidFill>
                <a:srgbClr val="1C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3" name="Freeform: Shape 72" descr="decorative element">
            <a:extLst>
              <a:ext uri="{FF2B5EF4-FFF2-40B4-BE49-F238E27FC236}">
                <a16:creationId xmlns:a16="http://schemas.microsoft.com/office/drawing/2014/main" id="{A2428B3C-B159-454E-926B-975577A3F134}"/>
              </a:ext>
            </a:extLst>
          </p:cNvPr>
          <p:cNvSpPr>
            <a:spLocks noChangeAspect="1"/>
          </p:cNvSpPr>
          <p:nvPr userDrawn="1"/>
        </p:nvSpPr>
        <p:spPr>
          <a:xfrm>
            <a:off x="781538" y="990297"/>
            <a:ext cx="2156381" cy="216469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5" name="Freeform: Shape 74" descr="decorative element">
            <a:extLst>
              <a:ext uri="{FF2B5EF4-FFF2-40B4-BE49-F238E27FC236}">
                <a16:creationId xmlns:a16="http://schemas.microsoft.com/office/drawing/2014/main" id="{61954FA6-103B-48EB-8F28-8C07902036FF}"/>
              </a:ext>
            </a:extLst>
          </p:cNvPr>
          <p:cNvSpPr>
            <a:spLocks noChangeAspect="1"/>
          </p:cNvSpPr>
          <p:nvPr userDrawn="1"/>
        </p:nvSpPr>
        <p:spPr>
          <a:xfrm>
            <a:off x="1934102" y="3340667"/>
            <a:ext cx="2053788" cy="2061703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6" name="Freeform: Shape 75" descr="decorative element">
            <a:extLst>
              <a:ext uri="{FF2B5EF4-FFF2-40B4-BE49-F238E27FC236}">
                <a16:creationId xmlns:a16="http://schemas.microsoft.com/office/drawing/2014/main" id="{C156A700-14BD-448A-AF26-FEF6C635E85A}"/>
              </a:ext>
            </a:extLst>
          </p:cNvPr>
          <p:cNvSpPr>
            <a:spLocks noChangeAspect="1"/>
          </p:cNvSpPr>
          <p:nvPr userDrawn="1"/>
        </p:nvSpPr>
        <p:spPr>
          <a:xfrm>
            <a:off x="8903767" y="320922"/>
            <a:ext cx="1862322" cy="18695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8" name="Freeform: Shape 77" descr="decorative element">
            <a:extLst>
              <a:ext uri="{FF2B5EF4-FFF2-40B4-BE49-F238E27FC236}">
                <a16:creationId xmlns:a16="http://schemas.microsoft.com/office/drawing/2014/main" id="{C28A368D-E005-462E-BE3E-C404E71AF25B}"/>
              </a:ext>
            </a:extLst>
          </p:cNvPr>
          <p:cNvSpPr>
            <a:spLocks noChangeAspect="1"/>
          </p:cNvSpPr>
          <p:nvPr userDrawn="1"/>
        </p:nvSpPr>
        <p:spPr>
          <a:xfrm>
            <a:off x="9178344" y="2916748"/>
            <a:ext cx="1476000" cy="1504248"/>
          </a:xfrm>
          <a:custGeom>
            <a:avLst/>
            <a:gdLst>
              <a:gd name="connsiteX0" fmla="*/ 233089 w 663009"/>
              <a:gd name="connsiteY0" fmla="*/ 5180 h 676821"/>
              <a:gd name="connsiteX1" fmla="*/ 239995 w 663009"/>
              <a:gd name="connsiteY1" fmla="*/ 5180 h 676821"/>
              <a:gd name="connsiteX2" fmla="*/ 419560 w 663009"/>
              <a:gd name="connsiteY2" fmla="*/ 18992 h 676821"/>
              <a:gd name="connsiteX3" fmla="*/ 626751 w 663009"/>
              <a:gd name="connsiteY3" fmla="*/ 60431 h 676821"/>
              <a:gd name="connsiteX4" fmla="*/ 661282 w 663009"/>
              <a:gd name="connsiteY4" fmla="*/ 350497 h 676821"/>
              <a:gd name="connsiteX5" fmla="*/ 633657 w 663009"/>
              <a:gd name="connsiteY5" fmla="*/ 640563 h 676821"/>
              <a:gd name="connsiteX6" fmla="*/ 364310 w 663009"/>
              <a:gd name="connsiteY6" fmla="*/ 675095 h 676821"/>
              <a:gd name="connsiteX7" fmla="*/ 88056 w 663009"/>
              <a:gd name="connsiteY7" fmla="*/ 661283 h 676821"/>
              <a:gd name="connsiteX8" fmla="*/ 39711 w 663009"/>
              <a:gd name="connsiteY8" fmla="*/ 599125 h 676821"/>
              <a:gd name="connsiteX9" fmla="*/ 12086 w 663009"/>
              <a:gd name="connsiteY9" fmla="*/ 543875 h 676821"/>
              <a:gd name="connsiteX10" fmla="*/ 5180 w 663009"/>
              <a:gd name="connsiteY10" fmla="*/ 543875 h 676821"/>
              <a:gd name="connsiteX11" fmla="*/ 12086 w 663009"/>
              <a:gd name="connsiteY11" fmla="*/ 543875 h 676821"/>
              <a:gd name="connsiteX12" fmla="*/ 12086 w 663009"/>
              <a:gd name="connsiteY12" fmla="*/ 536968 h 676821"/>
              <a:gd name="connsiteX13" fmla="*/ 18992 w 663009"/>
              <a:gd name="connsiteY13" fmla="*/ 536968 h 676821"/>
              <a:gd name="connsiteX14" fmla="*/ 18992 w 663009"/>
              <a:gd name="connsiteY14" fmla="*/ 322872 h 676821"/>
              <a:gd name="connsiteX15" fmla="*/ 53524 w 663009"/>
              <a:gd name="connsiteY15" fmla="*/ 74243 h 676821"/>
              <a:gd name="connsiteX16" fmla="*/ 94962 w 663009"/>
              <a:gd name="connsiteY16" fmla="*/ 32805 h 676821"/>
              <a:gd name="connsiteX17" fmla="*/ 170932 w 663009"/>
              <a:gd name="connsiteY17" fmla="*/ 18992 h 676821"/>
              <a:gd name="connsiteX18" fmla="*/ 233089 w 663009"/>
              <a:gd name="connsiteY18" fmla="*/ 5180 h 676821"/>
              <a:gd name="connsiteX19" fmla="*/ 122588 w 663009"/>
              <a:gd name="connsiteY19" fmla="*/ 129494 h 676821"/>
              <a:gd name="connsiteX20" fmla="*/ 136400 w 663009"/>
              <a:gd name="connsiteY20" fmla="*/ 101869 h 676821"/>
              <a:gd name="connsiteX21" fmla="*/ 184745 w 663009"/>
              <a:gd name="connsiteY21" fmla="*/ 101869 h 676821"/>
              <a:gd name="connsiteX22" fmla="*/ 233089 w 663009"/>
              <a:gd name="connsiteY22" fmla="*/ 108775 h 676821"/>
              <a:gd name="connsiteX23" fmla="*/ 239995 w 663009"/>
              <a:gd name="connsiteY23" fmla="*/ 108775 h 676821"/>
              <a:gd name="connsiteX24" fmla="*/ 239995 w 663009"/>
              <a:gd name="connsiteY24" fmla="*/ 101869 h 676821"/>
              <a:gd name="connsiteX25" fmla="*/ 405748 w 663009"/>
              <a:gd name="connsiteY25" fmla="*/ 108775 h 676821"/>
              <a:gd name="connsiteX26" fmla="*/ 585313 w 663009"/>
              <a:gd name="connsiteY26" fmla="*/ 136400 h 676821"/>
              <a:gd name="connsiteX27" fmla="*/ 592219 w 663009"/>
              <a:gd name="connsiteY27" fmla="*/ 364310 h 676821"/>
              <a:gd name="connsiteX28" fmla="*/ 571500 w 663009"/>
              <a:gd name="connsiteY28" fmla="*/ 578406 h 676821"/>
              <a:gd name="connsiteX29" fmla="*/ 350497 w 663009"/>
              <a:gd name="connsiteY29" fmla="*/ 599125 h 676821"/>
              <a:gd name="connsiteX30" fmla="*/ 143307 w 663009"/>
              <a:gd name="connsiteY30" fmla="*/ 599125 h 676821"/>
              <a:gd name="connsiteX31" fmla="*/ 136400 w 663009"/>
              <a:gd name="connsiteY31" fmla="*/ 592219 h 676821"/>
              <a:gd name="connsiteX32" fmla="*/ 129494 w 663009"/>
              <a:gd name="connsiteY32" fmla="*/ 585313 h 676821"/>
              <a:gd name="connsiteX33" fmla="*/ 122588 w 663009"/>
              <a:gd name="connsiteY33" fmla="*/ 585313 h 676821"/>
              <a:gd name="connsiteX34" fmla="*/ 122588 w 663009"/>
              <a:gd name="connsiteY34" fmla="*/ 578406 h 676821"/>
              <a:gd name="connsiteX35" fmla="*/ 115681 w 663009"/>
              <a:gd name="connsiteY35" fmla="*/ 578406 h 676821"/>
              <a:gd name="connsiteX36" fmla="*/ 115681 w 663009"/>
              <a:gd name="connsiteY36" fmla="*/ 543875 h 676821"/>
              <a:gd name="connsiteX37" fmla="*/ 101869 w 663009"/>
              <a:gd name="connsiteY37" fmla="*/ 543875 h 676821"/>
              <a:gd name="connsiteX38" fmla="*/ 101869 w 663009"/>
              <a:gd name="connsiteY38" fmla="*/ 350497 h 676821"/>
              <a:gd name="connsiteX39" fmla="*/ 122588 w 663009"/>
              <a:gd name="connsiteY39" fmla="*/ 129494 h 6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63009" h="676821">
                <a:moveTo>
                  <a:pt x="233089" y="5180"/>
                </a:moveTo>
                <a:cubicBezTo>
                  <a:pt x="237696" y="5180"/>
                  <a:pt x="239995" y="5180"/>
                  <a:pt x="239995" y="5180"/>
                </a:cubicBezTo>
                <a:cubicBezTo>
                  <a:pt x="239995" y="5180"/>
                  <a:pt x="299853" y="9786"/>
                  <a:pt x="419560" y="18992"/>
                </a:cubicBezTo>
                <a:cubicBezTo>
                  <a:pt x="539268" y="28199"/>
                  <a:pt x="608332" y="42011"/>
                  <a:pt x="626751" y="60431"/>
                </a:cubicBezTo>
                <a:cubicBezTo>
                  <a:pt x="645170" y="78850"/>
                  <a:pt x="656676" y="175539"/>
                  <a:pt x="661282" y="350497"/>
                </a:cubicBezTo>
                <a:cubicBezTo>
                  <a:pt x="665889" y="520856"/>
                  <a:pt x="656676" y="617545"/>
                  <a:pt x="633657" y="640563"/>
                </a:cubicBezTo>
                <a:cubicBezTo>
                  <a:pt x="610638" y="658983"/>
                  <a:pt x="520856" y="670489"/>
                  <a:pt x="364310" y="675095"/>
                </a:cubicBezTo>
                <a:cubicBezTo>
                  <a:pt x="203164" y="679702"/>
                  <a:pt x="111075" y="675095"/>
                  <a:pt x="88056" y="661283"/>
                </a:cubicBezTo>
                <a:cubicBezTo>
                  <a:pt x="69637" y="647470"/>
                  <a:pt x="53524" y="626751"/>
                  <a:pt x="39711" y="599125"/>
                </a:cubicBezTo>
                <a:cubicBezTo>
                  <a:pt x="25899" y="566894"/>
                  <a:pt x="16693" y="548481"/>
                  <a:pt x="12086" y="543875"/>
                </a:cubicBezTo>
                <a:lnTo>
                  <a:pt x="5180" y="543875"/>
                </a:lnTo>
                <a:lnTo>
                  <a:pt x="12086" y="543875"/>
                </a:lnTo>
                <a:lnTo>
                  <a:pt x="12086" y="536968"/>
                </a:lnTo>
                <a:lnTo>
                  <a:pt x="18992" y="536968"/>
                </a:lnTo>
                <a:lnTo>
                  <a:pt x="18992" y="322872"/>
                </a:lnTo>
                <a:cubicBezTo>
                  <a:pt x="28199" y="180138"/>
                  <a:pt x="39711" y="97262"/>
                  <a:pt x="53524" y="74243"/>
                </a:cubicBezTo>
                <a:cubicBezTo>
                  <a:pt x="67337" y="55824"/>
                  <a:pt x="81150" y="42011"/>
                  <a:pt x="94962" y="32805"/>
                </a:cubicBezTo>
                <a:cubicBezTo>
                  <a:pt x="108775" y="23599"/>
                  <a:pt x="134100" y="18992"/>
                  <a:pt x="170932" y="18992"/>
                </a:cubicBezTo>
                <a:cubicBezTo>
                  <a:pt x="212370" y="9786"/>
                  <a:pt x="233089" y="5180"/>
                  <a:pt x="233089" y="5180"/>
                </a:cubicBezTo>
                <a:close/>
                <a:moveTo>
                  <a:pt x="122588" y="129494"/>
                </a:moveTo>
                <a:lnTo>
                  <a:pt x="136400" y="101869"/>
                </a:lnTo>
                <a:lnTo>
                  <a:pt x="184745" y="101869"/>
                </a:lnTo>
                <a:cubicBezTo>
                  <a:pt x="216977" y="101869"/>
                  <a:pt x="233089" y="104168"/>
                  <a:pt x="233089" y="108775"/>
                </a:cubicBezTo>
                <a:cubicBezTo>
                  <a:pt x="237696" y="108775"/>
                  <a:pt x="239995" y="108775"/>
                  <a:pt x="239995" y="108775"/>
                </a:cubicBezTo>
                <a:lnTo>
                  <a:pt x="239995" y="101869"/>
                </a:lnTo>
                <a:lnTo>
                  <a:pt x="405748" y="108775"/>
                </a:lnTo>
                <a:cubicBezTo>
                  <a:pt x="516249" y="113381"/>
                  <a:pt x="576106" y="122588"/>
                  <a:pt x="585313" y="136400"/>
                </a:cubicBezTo>
                <a:cubicBezTo>
                  <a:pt x="594519" y="150213"/>
                  <a:pt x="596826" y="226183"/>
                  <a:pt x="592219" y="364310"/>
                </a:cubicBezTo>
                <a:cubicBezTo>
                  <a:pt x="587613" y="497830"/>
                  <a:pt x="580706" y="569200"/>
                  <a:pt x="571500" y="578406"/>
                </a:cubicBezTo>
                <a:cubicBezTo>
                  <a:pt x="562294" y="592219"/>
                  <a:pt x="488624" y="599125"/>
                  <a:pt x="350497" y="599125"/>
                </a:cubicBezTo>
                <a:lnTo>
                  <a:pt x="143307" y="599125"/>
                </a:lnTo>
                <a:lnTo>
                  <a:pt x="136400" y="592219"/>
                </a:lnTo>
                <a:lnTo>
                  <a:pt x="129494" y="585313"/>
                </a:lnTo>
                <a:lnTo>
                  <a:pt x="122588" y="585313"/>
                </a:lnTo>
                <a:lnTo>
                  <a:pt x="122588" y="578406"/>
                </a:lnTo>
                <a:lnTo>
                  <a:pt x="115681" y="578406"/>
                </a:lnTo>
                <a:lnTo>
                  <a:pt x="115681" y="543875"/>
                </a:lnTo>
                <a:lnTo>
                  <a:pt x="101869" y="543875"/>
                </a:lnTo>
                <a:lnTo>
                  <a:pt x="101869" y="350497"/>
                </a:lnTo>
                <a:cubicBezTo>
                  <a:pt x="101869" y="216977"/>
                  <a:pt x="108775" y="143307"/>
                  <a:pt x="122588" y="1294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0" name="Freeform: Shape 79" descr="decorative element">
            <a:extLst>
              <a:ext uri="{FF2B5EF4-FFF2-40B4-BE49-F238E27FC236}">
                <a16:creationId xmlns:a16="http://schemas.microsoft.com/office/drawing/2014/main" id="{9E9EA3B6-105D-4AE7-AC57-A74A2D0BDA28}"/>
              </a:ext>
            </a:extLst>
          </p:cNvPr>
          <p:cNvSpPr>
            <a:spLocks noChangeAspect="1"/>
          </p:cNvSpPr>
          <p:nvPr userDrawn="1"/>
        </p:nvSpPr>
        <p:spPr>
          <a:xfrm>
            <a:off x="8014184" y="3846643"/>
            <a:ext cx="1476000" cy="1504248"/>
          </a:xfrm>
          <a:custGeom>
            <a:avLst/>
            <a:gdLst>
              <a:gd name="connsiteX0" fmla="*/ 233089 w 663009"/>
              <a:gd name="connsiteY0" fmla="*/ 5180 h 676821"/>
              <a:gd name="connsiteX1" fmla="*/ 239995 w 663009"/>
              <a:gd name="connsiteY1" fmla="*/ 5180 h 676821"/>
              <a:gd name="connsiteX2" fmla="*/ 419560 w 663009"/>
              <a:gd name="connsiteY2" fmla="*/ 18992 h 676821"/>
              <a:gd name="connsiteX3" fmla="*/ 626751 w 663009"/>
              <a:gd name="connsiteY3" fmla="*/ 60431 h 676821"/>
              <a:gd name="connsiteX4" fmla="*/ 661282 w 663009"/>
              <a:gd name="connsiteY4" fmla="*/ 350497 h 676821"/>
              <a:gd name="connsiteX5" fmla="*/ 633657 w 663009"/>
              <a:gd name="connsiteY5" fmla="*/ 640563 h 676821"/>
              <a:gd name="connsiteX6" fmla="*/ 364310 w 663009"/>
              <a:gd name="connsiteY6" fmla="*/ 675095 h 676821"/>
              <a:gd name="connsiteX7" fmla="*/ 88056 w 663009"/>
              <a:gd name="connsiteY7" fmla="*/ 661283 h 676821"/>
              <a:gd name="connsiteX8" fmla="*/ 39711 w 663009"/>
              <a:gd name="connsiteY8" fmla="*/ 599125 h 676821"/>
              <a:gd name="connsiteX9" fmla="*/ 12086 w 663009"/>
              <a:gd name="connsiteY9" fmla="*/ 543875 h 676821"/>
              <a:gd name="connsiteX10" fmla="*/ 5180 w 663009"/>
              <a:gd name="connsiteY10" fmla="*/ 543875 h 676821"/>
              <a:gd name="connsiteX11" fmla="*/ 12086 w 663009"/>
              <a:gd name="connsiteY11" fmla="*/ 543875 h 676821"/>
              <a:gd name="connsiteX12" fmla="*/ 12086 w 663009"/>
              <a:gd name="connsiteY12" fmla="*/ 536968 h 676821"/>
              <a:gd name="connsiteX13" fmla="*/ 18992 w 663009"/>
              <a:gd name="connsiteY13" fmla="*/ 536968 h 676821"/>
              <a:gd name="connsiteX14" fmla="*/ 18992 w 663009"/>
              <a:gd name="connsiteY14" fmla="*/ 322872 h 676821"/>
              <a:gd name="connsiteX15" fmla="*/ 53524 w 663009"/>
              <a:gd name="connsiteY15" fmla="*/ 74243 h 676821"/>
              <a:gd name="connsiteX16" fmla="*/ 94962 w 663009"/>
              <a:gd name="connsiteY16" fmla="*/ 32805 h 676821"/>
              <a:gd name="connsiteX17" fmla="*/ 170932 w 663009"/>
              <a:gd name="connsiteY17" fmla="*/ 18992 h 676821"/>
              <a:gd name="connsiteX18" fmla="*/ 233089 w 663009"/>
              <a:gd name="connsiteY18" fmla="*/ 5180 h 676821"/>
              <a:gd name="connsiteX19" fmla="*/ 122588 w 663009"/>
              <a:gd name="connsiteY19" fmla="*/ 129494 h 676821"/>
              <a:gd name="connsiteX20" fmla="*/ 136400 w 663009"/>
              <a:gd name="connsiteY20" fmla="*/ 101869 h 676821"/>
              <a:gd name="connsiteX21" fmla="*/ 184745 w 663009"/>
              <a:gd name="connsiteY21" fmla="*/ 101869 h 676821"/>
              <a:gd name="connsiteX22" fmla="*/ 233089 w 663009"/>
              <a:gd name="connsiteY22" fmla="*/ 108775 h 676821"/>
              <a:gd name="connsiteX23" fmla="*/ 239995 w 663009"/>
              <a:gd name="connsiteY23" fmla="*/ 108775 h 676821"/>
              <a:gd name="connsiteX24" fmla="*/ 239995 w 663009"/>
              <a:gd name="connsiteY24" fmla="*/ 101869 h 676821"/>
              <a:gd name="connsiteX25" fmla="*/ 405748 w 663009"/>
              <a:gd name="connsiteY25" fmla="*/ 108775 h 676821"/>
              <a:gd name="connsiteX26" fmla="*/ 585313 w 663009"/>
              <a:gd name="connsiteY26" fmla="*/ 136400 h 676821"/>
              <a:gd name="connsiteX27" fmla="*/ 592219 w 663009"/>
              <a:gd name="connsiteY27" fmla="*/ 364310 h 676821"/>
              <a:gd name="connsiteX28" fmla="*/ 571500 w 663009"/>
              <a:gd name="connsiteY28" fmla="*/ 578406 h 676821"/>
              <a:gd name="connsiteX29" fmla="*/ 350497 w 663009"/>
              <a:gd name="connsiteY29" fmla="*/ 599125 h 676821"/>
              <a:gd name="connsiteX30" fmla="*/ 143307 w 663009"/>
              <a:gd name="connsiteY30" fmla="*/ 599125 h 676821"/>
              <a:gd name="connsiteX31" fmla="*/ 136400 w 663009"/>
              <a:gd name="connsiteY31" fmla="*/ 592219 h 676821"/>
              <a:gd name="connsiteX32" fmla="*/ 129494 w 663009"/>
              <a:gd name="connsiteY32" fmla="*/ 585313 h 676821"/>
              <a:gd name="connsiteX33" fmla="*/ 122588 w 663009"/>
              <a:gd name="connsiteY33" fmla="*/ 585313 h 676821"/>
              <a:gd name="connsiteX34" fmla="*/ 122588 w 663009"/>
              <a:gd name="connsiteY34" fmla="*/ 578406 h 676821"/>
              <a:gd name="connsiteX35" fmla="*/ 115681 w 663009"/>
              <a:gd name="connsiteY35" fmla="*/ 578406 h 676821"/>
              <a:gd name="connsiteX36" fmla="*/ 115681 w 663009"/>
              <a:gd name="connsiteY36" fmla="*/ 543875 h 676821"/>
              <a:gd name="connsiteX37" fmla="*/ 101869 w 663009"/>
              <a:gd name="connsiteY37" fmla="*/ 543875 h 676821"/>
              <a:gd name="connsiteX38" fmla="*/ 101869 w 663009"/>
              <a:gd name="connsiteY38" fmla="*/ 350497 h 676821"/>
              <a:gd name="connsiteX39" fmla="*/ 122588 w 663009"/>
              <a:gd name="connsiteY39" fmla="*/ 129494 h 6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63009" h="676821">
                <a:moveTo>
                  <a:pt x="233089" y="5180"/>
                </a:moveTo>
                <a:cubicBezTo>
                  <a:pt x="237696" y="5180"/>
                  <a:pt x="239995" y="5180"/>
                  <a:pt x="239995" y="5180"/>
                </a:cubicBezTo>
                <a:cubicBezTo>
                  <a:pt x="239995" y="5180"/>
                  <a:pt x="299853" y="9786"/>
                  <a:pt x="419560" y="18992"/>
                </a:cubicBezTo>
                <a:cubicBezTo>
                  <a:pt x="539268" y="28199"/>
                  <a:pt x="608332" y="42011"/>
                  <a:pt x="626751" y="60431"/>
                </a:cubicBezTo>
                <a:cubicBezTo>
                  <a:pt x="645170" y="78850"/>
                  <a:pt x="656676" y="175539"/>
                  <a:pt x="661282" y="350497"/>
                </a:cubicBezTo>
                <a:cubicBezTo>
                  <a:pt x="665889" y="520856"/>
                  <a:pt x="656676" y="617545"/>
                  <a:pt x="633657" y="640563"/>
                </a:cubicBezTo>
                <a:cubicBezTo>
                  <a:pt x="610638" y="658983"/>
                  <a:pt x="520856" y="670489"/>
                  <a:pt x="364310" y="675095"/>
                </a:cubicBezTo>
                <a:cubicBezTo>
                  <a:pt x="203164" y="679702"/>
                  <a:pt x="111075" y="675095"/>
                  <a:pt x="88056" y="661283"/>
                </a:cubicBezTo>
                <a:cubicBezTo>
                  <a:pt x="69637" y="647470"/>
                  <a:pt x="53524" y="626751"/>
                  <a:pt x="39711" y="599125"/>
                </a:cubicBezTo>
                <a:cubicBezTo>
                  <a:pt x="25899" y="566894"/>
                  <a:pt x="16693" y="548481"/>
                  <a:pt x="12086" y="543875"/>
                </a:cubicBezTo>
                <a:lnTo>
                  <a:pt x="5180" y="543875"/>
                </a:lnTo>
                <a:lnTo>
                  <a:pt x="12086" y="543875"/>
                </a:lnTo>
                <a:lnTo>
                  <a:pt x="12086" y="536968"/>
                </a:lnTo>
                <a:lnTo>
                  <a:pt x="18992" y="536968"/>
                </a:lnTo>
                <a:lnTo>
                  <a:pt x="18992" y="322872"/>
                </a:lnTo>
                <a:cubicBezTo>
                  <a:pt x="28199" y="180138"/>
                  <a:pt x="39711" y="97262"/>
                  <a:pt x="53524" y="74243"/>
                </a:cubicBezTo>
                <a:cubicBezTo>
                  <a:pt x="67337" y="55824"/>
                  <a:pt x="81150" y="42011"/>
                  <a:pt x="94962" y="32805"/>
                </a:cubicBezTo>
                <a:cubicBezTo>
                  <a:pt x="108775" y="23599"/>
                  <a:pt x="134100" y="18992"/>
                  <a:pt x="170932" y="18992"/>
                </a:cubicBezTo>
                <a:cubicBezTo>
                  <a:pt x="212370" y="9786"/>
                  <a:pt x="233089" y="5180"/>
                  <a:pt x="233089" y="5180"/>
                </a:cubicBezTo>
                <a:close/>
                <a:moveTo>
                  <a:pt x="122588" y="129494"/>
                </a:moveTo>
                <a:lnTo>
                  <a:pt x="136400" y="101869"/>
                </a:lnTo>
                <a:lnTo>
                  <a:pt x="184745" y="101869"/>
                </a:lnTo>
                <a:cubicBezTo>
                  <a:pt x="216977" y="101869"/>
                  <a:pt x="233089" y="104168"/>
                  <a:pt x="233089" y="108775"/>
                </a:cubicBezTo>
                <a:cubicBezTo>
                  <a:pt x="237696" y="108775"/>
                  <a:pt x="239995" y="108775"/>
                  <a:pt x="239995" y="108775"/>
                </a:cubicBezTo>
                <a:lnTo>
                  <a:pt x="239995" y="101869"/>
                </a:lnTo>
                <a:lnTo>
                  <a:pt x="405748" y="108775"/>
                </a:lnTo>
                <a:cubicBezTo>
                  <a:pt x="516249" y="113381"/>
                  <a:pt x="576106" y="122588"/>
                  <a:pt x="585313" y="136400"/>
                </a:cubicBezTo>
                <a:cubicBezTo>
                  <a:pt x="594519" y="150213"/>
                  <a:pt x="596826" y="226183"/>
                  <a:pt x="592219" y="364310"/>
                </a:cubicBezTo>
                <a:cubicBezTo>
                  <a:pt x="587613" y="497830"/>
                  <a:pt x="580706" y="569200"/>
                  <a:pt x="571500" y="578406"/>
                </a:cubicBezTo>
                <a:cubicBezTo>
                  <a:pt x="562294" y="592219"/>
                  <a:pt x="488624" y="599125"/>
                  <a:pt x="350497" y="599125"/>
                </a:cubicBezTo>
                <a:lnTo>
                  <a:pt x="143307" y="599125"/>
                </a:lnTo>
                <a:lnTo>
                  <a:pt x="136400" y="592219"/>
                </a:lnTo>
                <a:lnTo>
                  <a:pt x="129494" y="585313"/>
                </a:lnTo>
                <a:lnTo>
                  <a:pt x="122588" y="585313"/>
                </a:lnTo>
                <a:lnTo>
                  <a:pt x="122588" y="578406"/>
                </a:lnTo>
                <a:lnTo>
                  <a:pt x="115681" y="578406"/>
                </a:lnTo>
                <a:lnTo>
                  <a:pt x="115681" y="543875"/>
                </a:lnTo>
                <a:lnTo>
                  <a:pt x="101869" y="543875"/>
                </a:lnTo>
                <a:lnTo>
                  <a:pt x="101869" y="350497"/>
                </a:lnTo>
                <a:cubicBezTo>
                  <a:pt x="101869" y="216977"/>
                  <a:pt x="108775" y="143307"/>
                  <a:pt x="122588" y="129494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4" name="Freeform: Shape 83" descr="decorative element">
            <a:extLst>
              <a:ext uri="{FF2B5EF4-FFF2-40B4-BE49-F238E27FC236}">
                <a16:creationId xmlns:a16="http://schemas.microsoft.com/office/drawing/2014/main" id="{3D1BA1A8-3089-49E2-8379-45F8EF5AF0EC}"/>
              </a:ext>
            </a:extLst>
          </p:cNvPr>
          <p:cNvSpPr>
            <a:spLocks noChangeAspect="1"/>
          </p:cNvSpPr>
          <p:nvPr userDrawn="1"/>
        </p:nvSpPr>
        <p:spPr>
          <a:xfrm>
            <a:off x="4965588" y="2446965"/>
            <a:ext cx="1404419" cy="1497604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5" name="Freeform: Shape 84" descr="decorative element">
            <a:extLst>
              <a:ext uri="{FF2B5EF4-FFF2-40B4-BE49-F238E27FC236}">
                <a16:creationId xmlns:a16="http://schemas.microsoft.com/office/drawing/2014/main" id="{14C5406E-E2B6-4BCE-A503-13E11076BFAB}"/>
              </a:ext>
            </a:extLst>
          </p:cNvPr>
          <p:cNvSpPr>
            <a:spLocks noChangeAspect="1"/>
          </p:cNvSpPr>
          <p:nvPr userDrawn="1"/>
        </p:nvSpPr>
        <p:spPr>
          <a:xfrm>
            <a:off x="10291831" y="1599739"/>
            <a:ext cx="1631572" cy="163786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19CC0546-CFCC-48CB-B1E0-3EA6BD1441A8}"/>
              </a:ext>
            </a:extLst>
          </p:cNvPr>
          <p:cNvSpPr>
            <a:spLocks noChangeAspect="1"/>
          </p:cNvSpPr>
          <p:nvPr userDrawn="1"/>
        </p:nvSpPr>
        <p:spPr>
          <a:xfrm>
            <a:off x="2346913" y="174601"/>
            <a:ext cx="1476000" cy="1504248"/>
          </a:xfrm>
          <a:custGeom>
            <a:avLst/>
            <a:gdLst>
              <a:gd name="connsiteX0" fmla="*/ 233089 w 663009"/>
              <a:gd name="connsiteY0" fmla="*/ 5180 h 676821"/>
              <a:gd name="connsiteX1" fmla="*/ 239995 w 663009"/>
              <a:gd name="connsiteY1" fmla="*/ 5180 h 676821"/>
              <a:gd name="connsiteX2" fmla="*/ 419560 w 663009"/>
              <a:gd name="connsiteY2" fmla="*/ 18992 h 676821"/>
              <a:gd name="connsiteX3" fmla="*/ 626751 w 663009"/>
              <a:gd name="connsiteY3" fmla="*/ 60431 h 676821"/>
              <a:gd name="connsiteX4" fmla="*/ 661282 w 663009"/>
              <a:gd name="connsiteY4" fmla="*/ 350497 h 676821"/>
              <a:gd name="connsiteX5" fmla="*/ 633657 w 663009"/>
              <a:gd name="connsiteY5" fmla="*/ 640563 h 676821"/>
              <a:gd name="connsiteX6" fmla="*/ 364310 w 663009"/>
              <a:gd name="connsiteY6" fmla="*/ 675095 h 676821"/>
              <a:gd name="connsiteX7" fmla="*/ 88056 w 663009"/>
              <a:gd name="connsiteY7" fmla="*/ 661283 h 676821"/>
              <a:gd name="connsiteX8" fmla="*/ 39711 w 663009"/>
              <a:gd name="connsiteY8" fmla="*/ 599125 h 676821"/>
              <a:gd name="connsiteX9" fmla="*/ 12086 w 663009"/>
              <a:gd name="connsiteY9" fmla="*/ 543875 h 676821"/>
              <a:gd name="connsiteX10" fmla="*/ 5180 w 663009"/>
              <a:gd name="connsiteY10" fmla="*/ 543875 h 676821"/>
              <a:gd name="connsiteX11" fmla="*/ 12086 w 663009"/>
              <a:gd name="connsiteY11" fmla="*/ 543875 h 676821"/>
              <a:gd name="connsiteX12" fmla="*/ 12086 w 663009"/>
              <a:gd name="connsiteY12" fmla="*/ 536968 h 676821"/>
              <a:gd name="connsiteX13" fmla="*/ 18992 w 663009"/>
              <a:gd name="connsiteY13" fmla="*/ 536968 h 676821"/>
              <a:gd name="connsiteX14" fmla="*/ 18992 w 663009"/>
              <a:gd name="connsiteY14" fmla="*/ 322872 h 676821"/>
              <a:gd name="connsiteX15" fmla="*/ 53524 w 663009"/>
              <a:gd name="connsiteY15" fmla="*/ 74243 h 676821"/>
              <a:gd name="connsiteX16" fmla="*/ 94962 w 663009"/>
              <a:gd name="connsiteY16" fmla="*/ 32805 h 676821"/>
              <a:gd name="connsiteX17" fmla="*/ 170932 w 663009"/>
              <a:gd name="connsiteY17" fmla="*/ 18992 h 676821"/>
              <a:gd name="connsiteX18" fmla="*/ 233089 w 663009"/>
              <a:gd name="connsiteY18" fmla="*/ 5180 h 676821"/>
              <a:gd name="connsiteX19" fmla="*/ 122588 w 663009"/>
              <a:gd name="connsiteY19" fmla="*/ 129494 h 676821"/>
              <a:gd name="connsiteX20" fmla="*/ 136400 w 663009"/>
              <a:gd name="connsiteY20" fmla="*/ 101869 h 676821"/>
              <a:gd name="connsiteX21" fmla="*/ 184745 w 663009"/>
              <a:gd name="connsiteY21" fmla="*/ 101869 h 676821"/>
              <a:gd name="connsiteX22" fmla="*/ 233089 w 663009"/>
              <a:gd name="connsiteY22" fmla="*/ 108775 h 676821"/>
              <a:gd name="connsiteX23" fmla="*/ 239995 w 663009"/>
              <a:gd name="connsiteY23" fmla="*/ 108775 h 676821"/>
              <a:gd name="connsiteX24" fmla="*/ 239995 w 663009"/>
              <a:gd name="connsiteY24" fmla="*/ 101869 h 676821"/>
              <a:gd name="connsiteX25" fmla="*/ 405748 w 663009"/>
              <a:gd name="connsiteY25" fmla="*/ 108775 h 676821"/>
              <a:gd name="connsiteX26" fmla="*/ 585313 w 663009"/>
              <a:gd name="connsiteY26" fmla="*/ 136400 h 676821"/>
              <a:gd name="connsiteX27" fmla="*/ 592219 w 663009"/>
              <a:gd name="connsiteY27" fmla="*/ 364310 h 676821"/>
              <a:gd name="connsiteX28" fmla="*/ 571500 w 663009"/>
              <a:gd name="connsiteY28" fmla="*/ 578406 h 676821"/>
              <a:gd name="connsiteX29" fmla="*/ 350497 w 663009"/>
              <a:gd name="connsiteY29" fmla="*/ 599125 h 676821"/>
              <a:gd name="connsiteX30" fmla="*/ 143307 w 663009"/>
              <a:gd name="connsiteY30" fmla="*/ 599125 h 676821"/>
              <a:gd name="connsiteX31" fmla="*/ 136400 w 663009"/>
              <a:gd name="connsiteY31" fmla="*/ 592219 h 676821"/>
              <a:gd name="connsiteX32" fmla="*/ 129494 w 663009"/>
              <a:gd name="connsiteY32" fmla="*/ 585313 h 676821"/>
              <a:gd name="connsiteX33" fmla="*/ 122588 w 663009"/>
              <a:gd name="connsiteY33" fmla="*/ 585313 h 676821"/>
              <a:gd name="connsiteX34" fmla="*/ 122588 w 663009"/>
              <a:gd name="connsiteY34" fmla="*/ 578406 h 676821"/>
              <a:gd name="connsiteX35" fmla="*/ 115681 w 663009"/>
              <a:gd name="connsiteY35" fmla="*/ 578406 h 676821"/>
              <a:gd name="connsiteX36" fmla="*/ 115681 w 663009"/>
              <a:gd name="connsiteY36" fmla="*/ 543875 h 676821"/>
              <a:gd name="connsiteX37" fmla="*/ 101869 w 663009"/>
              <a:gd name="connsiteY37" fmla="*/ 543875 h 676821"/>
              <a:gd name="connsiteX38" fmla="*/ 101869 w 663009"/>
              <a:gd name="connsiteY38" fmla="*/ 350497 h 676821"/>
              <a:gd name="connsiteX39" fmla="*/ 122588 w 663009"/>
              <a:gd name="connsiteY39" fmla="*/ 129494 h 6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63009" h="676821">
                <a:moveTo>
                  <a:pt x="233089" y="5180"/>
                </a:moveTo>
                <a:cubicBezTo>
                  <a:pt x="237696" y="5180"/>
                  <a:pt x="239995" y="5180"/>
                  <a:pt x="239995" y="5180"/>
                </a:cubicBezTo>
                <a:cubicBezTo>
                  <a:pt x="239995" y="5180"/>
                  <a:pt x="299853" y="9786"/>
                  <a:pt x="419560" y="18992"/>
                </a:cubicBezTo>
                <a:cubicBezTo>
                  <a:pt x="539268" y="28199"/>
                  <a:pt x="608332" y="42011"/>
                  <a:pt x="626751" y="60431"/>
                </a:cubicBezTo>
                <a:cubicBezTo>
                  <a:pt x="645170" y="78850"/>
                  <a:pt x="656676" y="175539"/>
                  <a:pt x="661282" y="350497"/>
                </a:cubicBezTo>
                <a:cubicBezTo>
                  <a:pt x="665889" y="520856"/>
                  <a:pt x="656676" y="617545"/>
                  <a:pt x="633657" y="640563"/>
                </a:cubicBezTo>
                <a:cubicBezTo>
                  <a:pt x="610638" y="658983"/>
                  <a:pt x="520856" y="670489"/>
                  <a:pt x="364310" y="675095"/>
                </a:cubicBezTo>
                <a:cubicBezTo>
                  <a:pt x="203164" y="679702"/>
                  <a:pt x="111075" y="675095"/>
                  <a:pt x="88056" y="661283"/>
                </a:cubicBezTo>
                <a:cubicBezTo>
                  <a:pt x="69637" y="647470"/>
                  <a:pt x="53524" y="626751"/>
                  <a:pt x="39711" y="599125"/>
                </a:cubicBezTo>
                <a:cubicBezTo>
                  <a:pt x="25899" y="566894"/>
                  <a:pt x="16693" y="548481"/>
                  <a:pt x="12086" y="543875"/>
                </a:cubicBezTo>
                <a:lnTo>
                  <a:pt x="5180" y="543875"/>
                </a:lnTo>
                <a:lnTo>
                  <a:pt x="12086" y="543875"/>
                </a:lnTo>
                <a:lnTo>
                  <a:pt x="12086" y="536968"/>
                </a:lnTo>
                <a:lnTo>
                  <a:pt x="18992" y="536968"/>
                </a:lnTo>
                <a:lnTo>
                  <a:pt x="18992" y="322872"/>
                </a:lnTo>
                <a:cubicBezTo>
                  <a:pt x="28199" y="180138"/>
                  <a:pt x="39711" y="97262"/>
                  <a:pt x="53524" y="74243"/>
                </a:cubicBezTo>
                <a:cubicBezTo>
                  <a:pt x="67337" y="55824"/>
                  <a:pt x="81150" y="42011"/>
                  <a:pt x="94962" y="32805"/>
                </a:cubicBezTo>
                <a:cubicBezTo>
                  <a:pt x="108775" y="23599"/>
                  <a:pt x="134100" y="18992"/>
                  <a:pt x="170932" y="18992"/>
                </a:cubicBezTo>
                <a:cubicBezTo>
                  <a:pt x="212370" y="9786"/>
                  <a:pt x="233089" y="5180"/>
                  <a:pt x="233089" y="5180"/>
                </a:cubicBezTo>
                <a:close/>
                <a:moveTo>
                  <a:pt x="122588" y="129494"/>
                </a:moveTo>
                <a:lnTo>
                  <a:pt x="136400" y="101869"/>
                </a:lnTo>
                <a:lnTo>
                  <a:pt x="184745" y="101869"/>
                </a:lnTo>
                <a:cubicBezTo>
                  <a:pt x="216977" y="101869"/>
                  <a:pt x="233089" y="104168"/>
                  <a:pt x="233089" y="108775"/>
                </a:cubicBezTo>
                <a:cubicBezTo>
                  <a:pt x="237696" y="108775"/>
                  <a:pt x="239995" y="108775"/>
                  <a:pt x="239995" y="108775"/>
                </a:cubicBezTo>
                <a:lnTo>
                  <a:pt x="239995" y="101869"/>
                </a:lnTo>
                <a:lnTo>
                  <a:pt x="405748" y="108775"/>
                </a:lnTo>
                <a:cubicBezTo>
                  <a:pt x="516249" y="113381"/>
                  <a:pt x="576106" y="122588"/>
                  <a:pt x="585313" y="136400"/>
                </a:cubicBezTo>
                <a:cubicBezTo>
                  <a:pt x="594519" y="150213"/>
                  <a:pt x="596826" y="226183"/>
                  <a:pt x="592219" y="364310"/>
                </a:cubicBezTo>
                <a:cubicBezTo>
                  <a:pt x="587613" y="497830"/>
                  <a:pt x="580706" y="569200"/>
                  <a:pt x="571500" y="578406"/>
                </a:cubicBezTo>
                <a:cubicBezTo>
                  <a:pt x="562294" y="592219"/>
                  <a:pt x="488624" y="599125"/>
                  <a:pt x="350497" y="599125"/>
                </a:cubicBezTo>
                <a:lnTo>
                  <a:pt x="143307" y="599125"/>
                </a:lnTo>
                <a:lnTo>
                  <a:pt x="136400" y="592219"/>
                </a:lnTo>
                <a:lnTo>
                  <a:pt x="129494" y="585313"/>
                </a:lnTo>
                <a:lnTo>
                  <a:pt x="122588" y="585313"/>
                </a:lnTo>
                <a:lnTo>
                  <a:pt x="122588" y="578406"/>
                </a:lnTo>
                <a:lnTo>
                  <a:pt x="115681" y="578406"/>
                </a:lnTo>
                <a:lnTo>
                  <a:pt x="115681" y="543875"/>
                </a:lnTo>
                <a:lnTo>
                  <a:pt x="101869" y="543875"/>
                </a:lnTo>
                <a:lnTo>
                  <a:pt x="101869" y="350497"/>
                </a:lnTo>
                <a:cubicBezTo>
                  <a:pt x="101869" y="216977"/>
                  <a:pt x="108775" y="143307"/>
                  <a:pt x="122588" y="129494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1" name="Picture Placeholder 29">
            <a:extLst>
              <a:ext uri="{FF2B5EF4-FFF2-40B4-BE49-F238E27FC236}">
                <a16:creationId xmlns:a16="http://schemas.microsoft.com/office/drawing/2014/main" id="{102D5143-80FA-4851-9C99-C832D1C8CD1B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056226" y="3456128"/>
            <a:ext cx="1796699" cy="1818161"/>
          </a:xfrm>
          <a:prstGeom prst="roundRect">
            <a:avLst/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51A97-1D79-41FF-AB8F-D3359764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7" name="Picture Placeholder 29">
            <a:extLst>
              <a:ext uri="{FF2B5EF4-FFF2-40B4-BE49-F238E27FC236}">
                <a16:creationId xmlns:a16="http://schemas.microsoft.com/office/drawing/2014/main" id="{551B1ED4-256E-49D7-BD97-CF108E481E5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16363" y="1118455"/>
            <a:ext cx="1886449" cy="1908984"/>
          </a:xfrm>
          <a:prstGeom prst="roundRect">
            <a:avLst/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69" name="Picture Placeholder 29">
            <a:extLst>
              <a:ext uri="{FF2B5EF4-FFF2-40B4-BE49-F238E27FC236}">
                <a16:creationId xmlns:a16="http://schemas.microsoft.com/office/drawing/2014/main" id="{A3054663-6CDC-4C3D-B87B-762A0A606743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38593" y="449079"/>
            <a:ext cx="1629200" cy="1648662"/>
          </a:xfrm>
          <a:prstGeom prst="roundRect">
            <a:avLst/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72" name="Picture Placeholder 29">
            <a:extLst>
              <a:ext uri="{FF2B5EF4-FFF2-40B4-BE49-F238E27FC236}">
                <a16:creationId xmlns:a16="http://schemas.microsoft.com/office/drawing/2014/main" id="{36BCB6CA-AD22-45AF-B590-2D1D2A7F4C27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68317" y="3089814"/>
            <a:ext cx="1159558" cy="1258341"/>
          </a:xfrm>
          <a:prstGeom prst="roundRect">
            <a:avLst/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74" name="Picture Placeholder 29">
            <a:extLst>
              <a:ext uri="{FF2B5EF4-FFF2-40B4-BE49-F238E27FC236}">
                <a16:creationId xmlns:a16="http://schemas.microsoft.com/office/drawing/2014/main" id="{99DF9F67-7955-4AC1-973E-3C7C801A6448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322278" y="1806398"/>
            <a:ext cx="1054326" cy="1023541"/>
          </a:xfrm>
          <a:prstGeom prst="roundRect">
            <a:avLst/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77" name="Picture Placeholder 29">
            <a:extLst>
              <a:ext uri="{FF2B5EF4-FFF2-40B4-BE49-F238E27FC236}">
                <a16:creationId xmlns:a16="http://schemas.microsoft.com/office/drawing/2014/main" id="{D6BD5D08-53F4-4EE9-9513-6083D3ADEAA3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190217" y="3997097"/>
            <a:ext cx="1159558" cy="1258341"/>
          </a:xfrm>
          <a:prstGeom prst="roundRect">
            <a:avLst/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79" name="Picture Placeholder 29">
            <a:extLst>
              <a:ext uri="{FF2B5EF4-FFF2-40B4-BE49-F238E27FC236}">
                <a16:creationId xmlns:a16="http://schemas.microsoft.com/office/drawing/2014/main" id="{E01CD129-6E25-476D-B75E-384B7A44D706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522887" y="308261"/>
            <a:ext cx="1159558" cy="1258341"/>
          </a:xfrm>
          <a:prstGeom prst="roundRect">
            <a:avLst/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83" name="Picture Placeholder 29">
            <a:extLst>
              <a:ext uri="{FF2B5EF4-FFF2-40B4-BE49-F238E27FC236}">
                <a16:creationId xmlns:a16="http://schemas.microsoft.com/office/drawing/2014/main" id="{507E3298-2C67-4386-8881-03E0DFC655A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074859" y="2557330"/>
            <a:ext cx="1159558" cy="1258341"/>
          </a:xfrm>
          <a:prstGeom prst="roundRect">
            <a:avLst/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86" name="Picture Placeholder 29">
            <a:extLst>
              <a:ext uri="{FF2B5EF4-FFF2-40B4-BE49-F238E27FC236}">
                <a16:creationId xmlns:a16="http://schemas.microsoft.com/office/drawing/2014/main" id="{28E060AC-A6B5-4359-859C-418339E71DA8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10401257" y="1689799"/>
            <a:ext cx="1427336" cy="1444384"/>
          </a:xfrm>
          <a:prstGeom prst="roundRect">
            <a:avLst/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82" name="Picture Placeholder 29">
            <a:extLst>
              <a:ext uri="{FF2B5EF4-FFF2-40B4-BE49-F238E27FC236}">
                <a16:creationId xmlns:a16="http://schemas.microsoft.com/office/drawing/2014/main" id="{8BFC9968-976F-4250-BD81-13A8FCB4CFC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292262" y="423335"/>
            <a:ext cx="1019647" cy="1011638"/>
          </a:xfrm>
          <a:prstGeom prst="roundRect">
            <a:avLst/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B6706-1EDA-4010-90F0-20FC3F679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92" y="5440960"/>
            <a:ext cx="105156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04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80F7935-9ACC-41AB-87A3-06D4C174667F}"/>
              </a:ext>
            </a:extLst>
          </p:cNvPr>
          <p:cNvSpPr>
            <a:spLocks noChangeAspect="1"/>
          </p:cNvSpPr>
          <p:nvPr userDrawn="1"/>
        </p:nvSpPr>
        <p:spPr>
          <a:xfrm>
            <a:off x="6475478" y="3232332"/>
            <a:ext cx="2556000" cy="2622589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90AC673-DD45-4442-9A9B-F031D5BF94A6}"/>
              </a:ext>
            </a:extLst>
          </p:cNvPr>
          <p:cNvSpPr>
            <a:spLocks noChangeAspect="1"/>
          </p:cNvSpPr>
          <p:nvPr userDrawn="1"/>
        </p:nvSpPr>
        <p:spPr>
          <a:xfrm rot="153816">
            <a:off x="3999498" y="1867405"/>
            <a:ext cx="2383390" cy="2445482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9502E3E-6199-4A64-886B-9312AFE50EE0}"/>
              </a:ext>
            </a:extLst>
          </p:cNvPr>
          <p:cNvSpPr>
            <a:spLocks noChangeAspect="1"/>
          </p:cNvSpPr>
          <p:nvPr userDrawn="1"/>
        </p:nvSpPr>
        <p:spPr>
          <a:xfrm rot="21339420">
            <a:off x="9218832" y="1970622"/>
            <a:ext cx="2571253" cy="263823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DBA53-EC98-4503-B377-33823058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BC5E7-5F56-494A-B196-5ADFBEA8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2643FD5-B593-44D9-AB8D-505A14C99261}"/>
              </a:ext>
            </a:extLst>
          </p:cNvPr>
          <p:cNvSpPr/>
          <p:nvPr userDrawn="1"/>
        </p:nvSpPr>
        <p:spPr>
          <a:xfrm>
            <a:off x="1656213" y="312112"/>
            <a:ext cx="10273578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103CFA9-66E0-496F-AE81-EF03B384E013}"/>
              </a:ext>
            </a:extLst>
          </p:cNvPr>
          <p:cNvGrpSpPr/>
          <p:nvPr userDrawn="1"/>
        </p:nvGrpSpPr>
        <p:grpSpPr>
          <a:xfrm>
            <a:off x="221647" y="134566"/>
            <a:ext cx="3359753" cy="6336000"/>
            <a:chOff x="-3" y="261001"/>
            <a:chExt cx="3359753" cy="6336000"/>
          </a:xfrm>
        </p:grpSpPr>
        <p:grpSp>
          <p:nvGrpSpPr>
            <p:cNvPr id="53" name="Graphic 1">
              <a:extLst>
                <a:ext uri="{FF2B5EF4-FFF2-40B4-BE49-F238E27FC236}">
                  <a16:creationId xmlns:a16="http://schemas.microsoft.com/office/drawing/2014/main" id="{0C8CFE97-B44B-4A7B-A242-7A9B7905BD2C}"/>
                </a:ext>
              </a:extLst>
            </p:cNvPr>
            <p:cNvGrpSpPr/>
            <p:nvPr/>
          </p:nvGrpSpPr>
          <p:grpSpPr>
            <a:xfrm rot="5400000">
              <a:off x="-1488126" y="1749124"/>
              <a:ext cx="6336000" cy="3359753"/>
              <a:chOff x="189765" y="278360"/>
              <a:chExt cx="6823467" cy="3700166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7A0686D-0341-4558-92BD-A66A3F076185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761075E-516D-426B-8FAB-710439EBB571}"/>
                  </a:ext>
                </a:extLst>
              </p:cNvPr>
              <p:cNvSpPr/>
              <p:nvPr/>
            </p:nvSpPr>
            <p:spPr>
              <a:xfrm>
                <a:off x="1239531" y="3503623"/>
                <a:ext cx="759698" cy="474900"/>
              </a:xfrm>
              <a:custGeom>
                <a:avLst/>
                <a:gdLst>
                  <a:gd name="connsiteX0" fmla="*/ 592219 w 759697"/>
                  <a:gd name="connsiteY0" fmla="*/ 12086 h 752791"/>
                  <a:gd name="connsiteX1" fmla="*/ 592219 w 759697"/>
                  <a:gd name="connsiteY1" fmla="*/ 5180 h 752791"/>
                  <a:gd name="connsiteX2" fmla="*/ 599125 w 759697"/>
                  <a:gd name="connsiteY2" fmla="*/ 5180 h 752791"/>
                  <a:gd name="connsiteX3" fmla="*/ 599125 w 759697"/>
                  <a:gd name="connsiteY3" fmla="*/ 18992 h 752791"/>
                  <a:gd name="connsiteX4" fmla="*/ 675095 w 759697"/>
                  <a:gd name="connsiteY4" fmla="*/ 18992 h 752791"/>
                  <a:gd name="connsiteX5" fmla="*/ 702721 w 759697"/>
                  <a:gd name="connsiteY5" fmla="*/ 39711 h 752791"/>
                  <a:gd name="connsiteX6" fmla="*/ 737252 w 759697"/>
                  <a:gd name="connsiteY6" fmla="*/ 74243 h 752791"/>
                  <a:gd name="connsiteX7" fmla="*/ 751065 w 759697"/>
                  <a:gd name="connsiteY7" fmla="*/ 150213 h 752791"/>
                  <a:gd name="connsiteX8" fmla="*/ 751065 w 759697"/>
                  <a:gd name="connsiteY8" fmla="*/ 198557 h 752791"/>
                  <a:gd name="connsiteX9" fmla="*/ 757971 w 759697"/>
                  <a:gd name="connsiteY9" fmla="*/ 198557 h 752791"/>
                  <a:gd name="connsiteX10" fmla="*/ 757971 w 759697"/>
                  <a:gd name="connsiteY10" fmla="*/ 205464 h 752791"/>
                  <a:gd name="connsiteX11" fmla="*/ 751065 w 759697"/>
                  <a:gd name="connsiteY11" fmla="*/ 205464 h 752791"/>
                  <a:gd name="connsiteX12" fmla="*/ 751065 w 759697"/>
                  <a:gd name="connsiteY12" fmla="*/ 281434 h 752791"/>
                  <a:gd name="connsiteX13" fmla="*/ 757971 w 759697"/>
                  <a:gd name="connsiteY13" fmla="*/ 288340 h 752791"/>
                  <a:gd name="connsiteX14" fmla="*/ 751065 w 759697"/>
                  <a:gd name="connsiteY14" fmla="*/ 288340 h 752791"/>
                  <a:gd name="connsiteX15" fmla="*/ 751065 w 759697"/>
                  <a:gd name="connsiteY15" fmla="*/ 488624 h 752791"/>
                  <a:gd name="connsiteX16" fmla="*/ 723440 w 759697"/>
                  <a:gd name="connsiteY16" fmla="*/ 716533 h 752791"/>
                  <a:gd name="connsiteX17" fmla="*/ 378122 w 759697"/>
                  <a:gd name="connsiteY17" fmla="*/ 751065 h 752791"/>
                  <a:gd name="connsiteX18" fmla="*/ 32805 w 759697"/>
                  <a:gd name="connsiteY18" fmla="*/ 744159 h 752791"/>
                  <a:gd name="connsiteX19" fmla="*/ 5180 w 759697"/>
                  <a:gd name="connsiteY19" fmla="*/ 716533 h 752791"/>
                  <a:gd name="connsiteX20" fmla="*/ 5180 w 759697"/>
                  <a:gd name="connsiteY20" fmla="*/ 391935 h 752791"/>
                  <a:gd name="connsiteX21" fmla="*/ 25899 w 759697"/>
                  <a:gd name="connsiteY21" fmla="*/ 53524 h 752791"/>
                  <a:gd name="connsiteX22" fmla="*/ 322872 w 759697"/>
                  <a:gd name="connsiteY22" fmla="*/ 25899 h 752791"/>
                  <a:gd name="connsiteX23" fmla="*/ 592219 w 759697"/>
                  <a:gd name="connsiteY23" fmla="*/ 18992 h 752791"/>
                  <a:gd name="connsiteX24" fmla="*/ 592219 w 759697"/>
                  <a:gd name="connsiteY24" fmla="*/ 12086 h 7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9697" h="752791">
                    <a:moveTo>
                      <a:pt x="592219" y="12086"/>
                    </a:moveTo>
                    <a:lnTo>
                      <a:pt x="592219" y="5180"/>
                    </a:lnTo>
                    <a:lnTo>
                      <a:pt x="599125" y="5180"/>
                    </a:lnTo>
                    <a:lnTo>
                      <a:pt x="599125" y="18992"/>
                    </a:lnTo>
                    <a:lnTo>
                      <a:pt x="675095" y="18992"/>
                    </a:lnTo>
                    <a:lnTo>
                      <a:pt x="702721" y="39711"/>
                    </a:lnTo>
                    <a:cubicBezTo>
                      <a:pt x="716533" y="48918"/>
                      <a:pt x="728046" y="60431"/>
                      <a:pt x="737252" y="74243"/>
                    </a:cubicBezTo>
                    <a:cubicBezTo>
                      <a:pt x="746458" y="88056"/>
                      <a:pt x="751065" y="113381"/>
                      <a:pt x="751065" y="150213"/>
                    </a:cubicBezTo>
                    <a:lnTo>
                      <a:pt x="751065" y="198557"/>
                    </a:lnTo>
                    <a:lnTo>
                      <a:pt x="757971" y="198557"/>
                    </a:lnTo>
                    <a:lnTo>
                      <a:pt x="757971" y="205464"/>
                    </a:lnTo>
                    <a:lnTo>
                      <a:pt x="751065" y="205464"/>
                    </a:lnTo>
                    <a:lnTo>
                      <a:pt x="751065" y="281434"/>
                    </a:lnTo>
                    <a:lnTo>
                      <a:pt x="757971" y="288340"/>
                    </a:lnTo>
                    <a:lnTo>
                      <a:pt x="751065" y="288340"/>
                    </a:lnTo>
                    <a:lnTo>
                      <a:pt x="751065" y="488624"/>
                    </a:lnTo>
                    <a:cubicBezTo>
                      <a:pt x="751065" y="622144"/>
                      <a:pt x="741859" y="698114"/>
                      <a:pt x="723440" y="716533"/>
                    </a:cubicBezTo>
                    <a:cubicBezTo>
                      <a:pt x="709627" y="734952"/>
                      <a:pt x="594519" y="746459"/>
                      <a:pt x="378122" y="751065"/>
                    </a:cubicBezTo>
                    <a:cubicBezTo>
                      <a:pt x="161726" y="755671"/>
                      <a:pt x="46618" y="753365"/>
                      <a:pt x="32805" y="744159"/>
                    </a:cubicBezTo>
                    <a:cubicBezTo>
                      <a:pt x="18992" y="734952"/>
                      <a:pt x="9786" y="725739"/>
                      <a:pt x="5180" y="716533"/>
                    </a:cubicBezTo>
                    <a:cubicBezTo>
                      <a:pt x="5180" y="711927"/>
                      <a:pt x="5180" y="603732"/>
                      <a:pt x="5180" y="391935"/>
                    </a:cubicBezTo>
                    <a:cubicBezTo>
                      <a:pt x="5180" y="180138"/>
                      <a:pt x="12086" y="67337"/>
                      <a:pt x="25899" y="53524"/>
                    </a:cubicBezTo>
                    <a:cubicBezTo>
                      <a:pt x="39711" y="35105"/>
                      <a:pt x="138700" y="25899"/>
                      <a:pt x="322872" y="25899"/>
                    </a:cubicBezTo>
                    <a:lnTo>
                      <a:pt x="592219" y="18992"/>
                    </a:lnTo>
                    <a:lnTo>
                      <a:pt x="592219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D6C517C-BD01-4E6D-AAD6-CC08E4576635}"/>
                  </a:ext>
                </a:extLst>
              </p:cNvPr>
              <p:cNvSpPr/>
              <p:nvPr/>
            </p:nvSpPr>
            <p:spPr>
              <a:xfrm>
                <a:off x="4375009" y="3419113"/>
                <a:ext cx="656103" cy="559411"/>
              </a:xfrm>
              <a:custGeom>
                <a:avLst/>
                <a:gdLst>
                  <a:gd name="connsiteX0" fmla="*/ 315965 w 656102"/>
                  <a:gd name="connsiteY0" fmla="*/ 7482 h 663009"/>
                  <a:gd name="connsiteX1" fmla="*/ 578406 w 656102"/>
                  <a:gd name="connsiteY1" fmla="*/ 14389 h 663009"/>
                  <a:gd name="connsiteX2" fmla="*/ 626751 w 656102"/>
                  <a:gd name="connsiteY2" fmla="*/ 69639 h 663009"/>
                  <a:gd name="connsiteX3" fmla="*/ 654376 w 656102"/>
                  <a:gd name="connsiteY3" fmla="*/ 318268 h 663009"/>
                  <a:gd name="connsiteX4" fmla="*/ 654376 w 656102"/>
                  <a:gd name="connsiteY4" fmla="*/ 553084 h 663009"/>
                  <a:gd name="connsiteX5" fmla="*/ 619844 w 656102"/>
                  <a:gd name="connsiteY5" fmla="*/ 608334 h 663009"/>
                  <a:gd name="connsiteX6" fmla="*/ 557687 w 656102"/>
                  <a:gd name="connsiteY6" fmla="*/ 656679 h 663009"/>
                  <a:gd name="connsiteX7" fmla="*/ 336684 w 656102"/>
                  <a:gd name="connsiteY7" fmla="*/ 663585 h 663009"/>
                  <a:gd name="connsiteX8" fmla="*/ 129494 w 656102"/>
                  <a:gd name="connsiteY8" fmla="*/ 663585 h 663009"/>
                  <a:gd name="connsiteX9" fmla="*/ 67337 w 656102"/>
                  <a:gd name="connsiteY9" fmla="*/ 642866 h 663009"/>
                  <a:gd name="connsiteX10" fmla="*/ 18992 w 656102"/>
                  <a:gd name="connsiteY10" fmla="*/ 587615 h 663009"/>
                  <a:gd name="connsiteX11" fmla="*/ 5180 w 656102"/>
                  <a:gd name="connsiteY11" fmla="*/ 332081 h 663009"/>
                  <a:gd name="connsiteX12" fmla="*/ 12086 w 656102"/>
                  <a:gd name="connsiteY12" fmla="*/ 97265 h 663009"/>
                  <a:gd name="connsiteX13" fmla="*/ 53524 w 656102"/>
                  <a:gd name="connsiteY13" fmla="*/ 42014 h 663009"/>
                  <a:gd name="connsiteX14" fmla="*/ 315965 w 656102"/>
                  <a:gd name="connsiteY14" fmla="*/ 7482 h 663009"/>
                  <a:gd name="connsiteX15" fmla="*/ 329778 w 656102"/>
                  <a:gd name="connsiteY15" fmla="*/ 97265 h 663009"/>
                  <a:gd name="connsiteX16" fmla="*/ 564594 w 656102"/>
                  <a:gd name="connsiteY16" fmla="*/ 111078 h 663009"/>
                  <a:gd name="connsiteX17" fmla="*/ 571500 w 656102"/>
                  <a:gd name="connsiteY17" fmla="*/ 332081 h 663009"/>
                  <a:gd name="connsiteX18" fmla="*/ 564594 w 656102"/>
                  <a:gd name="connsiteY18" fmla="*/ 553084 h 663009"/>
                  <a:gd name="connsiteX19" fmla="*/ 336684 w 656102"/>
                  <a:gd name="connsiteY19" fmla="*/ 573803 h 663009"/>
                  <a:gd name="connsiteX20" fmla="*/ 108775 w 656102"/>
                  <a:gd name="connsiteY20" fmla="*/ 566896 h 663009"/>
                  <a:gd name="connsiteX21" fmla="*/ 88056 w 656102"/>
                  <a:gd name="connsiteY21" fmla="*/ 532365 h 663009"/>
                  <a:gd name="connsiteX22" fmla="*/ 81150 w 656102"/>
                  <a:gd name="connsiteY22" fmla="*/ 318268 h 663009"/>
                  <a:gd name="connsiteX23" fmla="*/ 94962 w 656102"/>
                  <a:gd name="connsiteY23" fmla="*/ 111078 h 663009"/>
                  <a:gd name="connsiteX24" fmla="*/ 329778 w 656102"/>
                  <a:gd name="connsiteY24" fmla="*/ 97265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6102" h="663009">
                    <a:moveTo>
                      <a:pt x="315965" y="7482"/>
                    </a:moveTo>
                    <a:cubicBezTo>
                      <a:pt x="472511" y="2876"/>
                      <a:pt x="559987" y="5183"/>
                      <a:pt x="578406" y="14389"/>
                    </a:cubicBezTo>
                    <a:cubicBezTo>
                      <a:pt x="592219" y="23595"/>
                      <a:pt x="608332" y="42014"/>
                      <a:pt x="626751" y="69639"/>
                    </a:cubicBezTo>
                    <a:cubicBezTo>
                      <a:pt x="645170" y="92658"/>
                      <a:pt x="654376" y="175535"/>
                      <a:pt x="654376" y="318268"/>
                    </a:cubicBezTo>
                    <a:cubicBezTo>
                      <a:pt x="654376" y="461001"/>
                      <a:pt x="654376" y="539271"/>
                      <a:pt x="654376" y="553084"/>
                    </a:cubicBezTo>
                    <a:cubicBezTo>
                      <a:pt x="645170" y="571503"/>
                      <a:pt x="633657" y="589915"/>
                      <a:pt x="619844" y="608334"/>
                    </a:cubicBezTo>
                    <a:cubicBezTo>
                      <a:pt x="606032" y="631353"/>
                      <a:pt x="585313" y="647473"/>
                      <a:pt x="557687" y="656679"/>
                    </a:cubicBezTo>
                    <a:cubicBezTo>
                      <a:pt x="534668" y="661285"/>
                      <a:pt x="460998" y="663585"/>
                      <a:pt x="336684" y="663585"/>
                    </a:cubicBezTo>
                    <a:cubicBezTo>
                      <a:pt x="216977" y="663585"/>
                      <a:pt x="147913" y="663585"/>
                      <a:pt x="129494" y="663585"/>
                    </a:cubicBezTo>
                    <a:cubicBezTo>
                      <a:pt x="106475" y="663585"/>
                      <a:pt x="85756" y="656679"/>
                      <a:pt x="67337" y="642866"/>
                    </a:cubicBezTo>
                    <a:cubicBezTo>
                      <a:pt x="53524" y="633660"/>
                      <a:pt x="37412" y="615241"/>
                      <a:pt x="18992" y="587615"/>
                    </a:cubicBezTo>
                    <a:cubicBezTo>
                      <a:pt x="9786" y="559990"/>
                      <a:pt x="5180" y="474814"/>
                      <a:pt x="5180" y="332081"/>
                    </a:cubicBezTo>
                    <a:cubicBezTo>
                      <a:pt x="5180" y="189347"/>
                      <a:pt x="7480" y="111078"/>
                      <a:pt x="12086" y="97265"/>
                    </a:cubicBezTo>
                    <a:cubicBezTo>
                      <a:pt x="16693" y="78846"/>
                      <a:pt x="30505" y="60433"/>
                      <a:pt x="53524" y="42014"/>
                    </a:cubicBezTo>
                    <a:cubicBezTo>
                      <a:pt x="71943" y="23595"/>
                      <a:pt x="159419" y="12089"/>
                      <a:pt x="315965" y="7482"/>
                    </a:cubicBezTo>
                    <a:close/>
                    <a:moveTo>
                      <a:pt x="329778" y="97265"/>
                    </a:moveTo>
                    <a:cubicBezTo>
                      <a:pt x="481718" y="97265"/>
                      <a:pt x="559987" y="101871"/>
                      <a:pt x="564594" y="111078"/>
                    </a:cubicBezTo>
                    <a:cubicBezTo>
                      <a:pt x="569200" y="115684"/>
                      <a:pt x="571500" y="189347"/>
                      <a:pt x="571500" y="332081"/>
                    </a:cubicBezTo>
                    <a:cubicBezTo>
                      <a:pt x="571500" y="470207"/>
                      <a:pt x="569200" y="543877"/>
                      <a:pt x="564594" y="553084"/>
                    </a:cubicBezTo>
                    <a:cubicBezTo>
                      <a:pt x="555387" y="562290"/>
                      <a:pt x="479418" y="569196"/>
                      <a:pt x="336684" y="573803"/>
                    </a:cubicBezTo>
                    <a:cubicBezTo>
                      <a:pt x="189351" y="578409"/>
                      <a:pt x="113381" y="576103"/>
                      <a:pt x="108775" y="566896"/>
                    </a:cubicBezTo>
                    <a:cubicBezTo>
                      <a:pt x="104168" y="566896"/>
                      <a:pt x="97262" y="555383"/>
                      <a:pt x="88056" y="532365"/>
                    </a:cubicBezTo>
                    <a:cubicBezTo>
                      <a:pt x="78850" y="509346"/>
                      <a:pt x="76543" y="437976"/>
                      <a:pt x="81150" y="318268"/>
                    </a:cubicBezTo>
                    <a:cubicBezTo>
                      <a:pt x="85756" y="193954"/>
                      <a:pt x="90356" y="124890"/>
                      <a:pt x="94962" y="111078"/>
                    </a:cubicBezTo>
                    <a:cubicBezTo>
                      <a:pt x="99569" y="101871"/>
                      <a:pt x="177838" y="97265"/>
                      <a:pt x="329778" y="972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6309791-A194-4238-A975-255FEF81E00A}"/>
                  </a:ext>
                </a:extLst>
              </p:cNvPr>
              <p:cNvSpPr/>
              <p:nvPr/>
            </p:nvSpPr>
            <p:spPr>
              <a:xfrm>
                <a:off x="6446912" y="2391701"/>
                <a:ext cx="138127" cy="448912"/>
              </a:xfrm>
              <a:custGeom>
                <a:avLst/>
                <a:gdLst>
                  <a:gd name="connsiteX0" fmla="*/ 25899 w 138126"/>
                  <a:gd name="connsiteY0" fmla="*/ 32805 h 448912"/>
                  <a:gd name="connsiteX1" fmla="*/ 39711 w 138126"/>
                  <a:gd name="connsiteY1" fmla="*/ 5180 h 448912"/>
                  <a:gd name="connsiteX2" fmla="*/ 88056 w 138126"/>
                  <a:gd name="connsiteY2" fmla="*/ 5180 h 448912"/>
                  <a:gd name="connsiteX3" fmla="*/ 136400 w 138126"/>
                  <a:gd name="connsiteY3" fmla="*/ 12086 h 448912"/>
                  <a:gd name="connsiteX4" fmla="*/ 129494 w 138126"/>
                  <a:gd name="connsiteY4" fmla="*/ 198557 h 448912"/>
                  <a:gd name="connsiteX5" fmla="*/ 101869 w 138126"/>
                  <a:gd name="connsiteY5" fmla="*/ 412654 h 448912"/>
                  <a:gd name="connsiteX6" fmla="*/ 74243 w 138126"/>
                  <a:gd name="connsiteY6" fmla="*/ 440279 h 448912"/>
                  <a:gd name="connsiteX7" fmla="*/ 60431 w 138126"/>
                  <a:gd name="connsiteY7" fmla="*/ 447186 h 448912"/>
                  <a:gd name="connsiteX8" fmla="*/ 5180 w 138126"/>
                  <a:gd name="connsiteY8" fmla="*/ 447186 h 448912"/>
                  <a:gd name="connsiteX9" fmla="*/ 5180 w 138126"/>
                  <a:gd name="connsiteY9" fmla="*/ 253808 h 448912"/>
                  <a:gd name="connsiteX10" fmla="*/ 25899 w 138126"/>
                  <a:gd name="connsiteY10" fmla="*/ 32805 h 44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126" h="448912">
                    <a:moveTo>
                      <a:pt x="25899" y="32805"/>
                    </a:moveTo>
                    <a:lnTo>
                      <a:pt x="39711" y="5180"/>
                    </a:lnTo>
                    <a:lnTo>
                      <a:pt x="88056" y="5180"/>
                    </a:lnTo>
                    <a:cubicBezTo>
                      <a:pt x="120288" y="5180"/>
                      <a:pt x="136400" y="7480"/>
                      <a:pt x="136400" y="12086"/>
                    </a:cubicBezTo>
                    <a:lnTo>
                      <a:pt x="129494" y="198557"/>
                    </a:lnTo>
                    <a:cubicBezTo>
                      <a:pt x="129494" y="327478"/>
                      <a:pt x="120288" y="398841"/>
                      <a:pt x="101869" y="412654"/>
                    </a:cubicBezTo>
                    <a:cubicBezTo>
                      <a:pt x="88056" y="426467"/>
                      <a:pt x="78850" y="435673"/>
                      <a:pt x="74243" y="440279"/>
                    </a:cubicBezTo>
                    <a:lnTo>
                      <a:pt x="60431" y="447186"/>
                    </a:lnTo>
                    <a:lnTo>
                      <a:pt x="5180" y="447186"/>
                    </a:lnTo>
                    <a:lnTo>
                      <a:pt x="5180" y="253808"/>
                    </a:lnTo>
                    <a:cubicBezTo>
                      <a:pt x="5180" y="120288"/>
                      <a:pt x="12086" y="46618"/>
                      <a:pt x="25899" y="32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BA92C95-C5E3-443D-B6DE-A2F60B0D1F4C}"/>
                  </a:ext>
                </a:extLst>
              </p:cNvPr>
              <p:cNvSpPr/>
              <p:nvPr/>
            </p:nvSpPr>
            <p:spPr>
              <a:xfrm>
                <a:off x="2855614" y="3721172"/>
                <a:ext cx="517976" cy="257354"/>
              </a:xfrm>
              <a:custGeom>
                <a:avLst/>
                <a:gdLst>
                  <a:gd name="connsiteX0" fmla="*/ 18992 w 517975"/>
                  <a:gd name="connsiteY0" fmla="*/ 8635 h 511069"/>
                  <a:gd name="connsiteX1" fmla="*/ 267621 w 517975"/>
                  <a:gd name="connsiteY1" fmla="*/ 8635 h 511069"/>
                  <a:gd name="connsiteX2" fmla="*/ 509343 w 517975"/>
                  <a:gd name="connsiteY2" fmla="*/ 29354 h 511069"/>
                  <a:gd name="connsiteX3" fmla="*/ 516249 w 517975"/>
                  <a:gd name="connsiteY3" fmla="*/ 264169 h 511069"/>
                  <a:gd name="connsiteX4" fmla="*/ 495530 w 517975"/>
                  <a:gd name="connsiteY4" fmla="*/ 498985 h 511069"/>
                  <a:gd name="connsiteX5" fmla="*/ 253808 w 517975"/>
                  <a:gd name="connsiteY5" fmla="*/ 505891 h 511069"/>
                  <a:gd name="connsiteX6" fmla="*/ 12086 w 517975"/>
                  <a:gd name="connsiteY6" fmla="*/ 485172 h 511069"/>
                  <a:gd name="connsiteX7" fmla="*/ 5180 w 517975"/>
                  <a:gd name="connsiteY7" fmla="*/ 250357 h 511069"/>
                  <a:gd name="connsiteX8" fmla="*/ 12086 w 517975"/>
                  <a:gd name="connsiteY8" fmla="*/ 22447 h 511069"/>
                  <a:gd name="connsiteX9" fmla="*/ 18992 w 517975"/>
                  <a:gd name="connsiteY9" fmla="*/ 8635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975" h="511069">
                    <a:moveTo>
                      <a:pt x="18992" y="8635"/>
                    </a:moveTo>
                    <a:cubicBezTo>
                      <a:pt x="28199" y="4028"/>
                      <a:pt x="111075" y="4028"/>
                      <a:pt x="267621" y="8635"/>
                    </a:cubicBezTo>
                    <a:cubicBezTo>
                      <a:pt x="419560" y="13241"/>
                      <a:pt x="500137" y="20147"/>
                      <a:pt x="509343" y="29354"/>
                    </a:cubicBezTo>
                    <a:cubicBezTo>
                      <a:pt x="513949" y="38560"/>
                      <a:pt x="516249" y="116836"/>
                      <a:pt x="516249" y="264169"/>
                    </a:cubicBezTo>
                    <a:cubicBezTo>
                      <a:pt x="516249" y="411502"/>
                      <a:pt x="509343" y="489779"/>
                      <a:pt x="495530" y="498985"/>
                    </a:cubicBezTo>
                    <a:cubicBezTo>
                      <a:pt x="486324" y="508191"/>
                      <a:pt x="405748" y="510498"/>
                      <a:pt x="253808" y="505891"/>
                    </a:cubicBezTo>
                    <a:cubicBezTo>
                      <a:pt x="101869" y="501285"/>
                      <a:pt x="21292" y="494379"/>
                      <a:pt x="12086" y="485172"/>
                    </a:cubicBezTo>
                    <a:cubicBezTo>
                      <a:pt x="7480" y="475966"/>
                      <a:pt x="5180" y="397690"/>
                      <a:pt x="5180" y="250357"/>
                    </a:cubicBezTo>
                    <a:cubicBezTo>
                      <a:pt x="5180" y="103024"/>
                      <a:pt x="7480" y="27054"/>
                      <a:pt x="12086" y="22447"/>
                    </a:cubicBezTo>
                    <a:cubicBezTo>
                      <a:pt x="12086" y="17841"/>
                      <a:pt x="14386" y="13241"/>
                      <a:pt x="18992" y="8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AAF00DB-0517-4BBC-B158-C7A9AEA5960D}"/>
                  </a:ext>
                </a:extLst>
              </p:cNvPr>
              <p:cNvSpPr/>
              <p:nvPr/>
            </p:nvSpPr>
            <p:spPr>
              <a:xfrm>
                <a:off x="189765" y="2488390"/>
                <a:ext cx="1111921" cy="1063577"/>
              </a:xfrm>
              <a:custGeom>
                <a:avLst/>
                <a:gdLst>
                  <a:gd name="connsiteX0" fmla="*/ 350497 w 1111921"/>
                  <a:gd name="connsiteY0" fmla="*/ 12086 h 1063577"/>
                  <a:gd name="connsiteX1" fmla="*/ 571500 w 1111921"/>
                  <a:gd name="connsiteY1" fmla="*/ 5180 h 1063577"/>
                  <a:gd name="connsiteX2" fmla="*/ 619844 w 1111921"/>
                  <a:gd name="connsiteY2" fmla="*/ 5180 h 1063577"/>
                  <a:gd name="connsiteX3" fmla="*/ 751065 w 1111921"/>
                  <a:gd name="connsiteY3" fmla="*/ 12086 h 1063577"/>
                  <a:gd name="connsiteX4" fmla="*/ 916817 w 1111921"/>
                  <a:gd name="connsiteY4" fmla="*/ 46618 h 1063577"/>
                  <a:gd name="connsiteX5" fmla="*/ 985881 w 1111921"/>
                  <a:gd name="connsiteY5" fmla="*/ 108775 h 1063577"/>
                  <a:gd name="connsiteX6" fmla="*/ 1020412 w 1111921"/>
                  <a:gd name="connsiteY6" fmla="*/ 184745 h 1063577"/>
                  <a:gd name="connsiteX7" fmla="*/ 1034225 w 1111921"/>
                  <a:gd name="connsiteY7" fmla="*/ 295246 h 1063577"/>
                  <a:gd name="connsiteX8" fmla="*/ 1041131 w 1111921"/>
                  <a:gd name="connsiteY8" fmla="*/ 364310 h 1063577"/>
                  <a:gd name="connsiteX9" fmla="*/ 1041131 w 1111921"/>
                  <a:gd name="connsiteY9" fmla="*/ 385029 h 1063577"/>
                  <a:gd name="connsiteX10" fmla="*/ 1034225 w 1111921"/>
                  <a:gd name="connsiteY10" fmla="*/ 385029 h 1063577"/>
                  <a:gd name="connsiteX11" fmla="*/ 1034225 w 1111921"/>
                  <a:gd name="connsiteY11" fmla="*/ 391935 h 1063577"/>
                  <a:gd name="connsiteX12" fmla="*/ 1041131 w 1111921"/>
                  <a:gd name="connsiteY12" fmla="*/ 391935 h 1063577"/>
                  <a:gd name="connsiteX13" fmla="*/ 1041131 w 1111921"/>
                  <a:gd name="connsiteY13" fmla="*/ 412654 h 1063577"/>
                  <a:gd name="connsiteX14" fmla="*/ 1110195 w 1111921"/>
                  <a:gd name="connsiteY14" fmla="*/ 412654 h 1063577"/>
                  <a:gd name="connsiteX15" fmla="*/ 1110195 w 1111921"/>
                  <a:gd name="connsiteY15" fmla="*/ 419560 h 1063577"/>
                  <a:gd name="connsiteX16" fmla="*/ 1034225 w 1111921"/>
                  <a:gd name="connsiteY16" fmla="*/ 419560 h 1063577"/>
                  <a:gd name="connsiteX17" fmla="*/ 1034225 w 1111921"/>
                  <a:gd name="connsiteY17" fmla="*/ 633657 h 1063577"/>
                  <a:gd name="connsiteX18" fmla="*/ 1027319 w 1111921"/>
                  <a:gd name="connsiteY18" fmla="*/ 868473 h 1063577"/>
                  <a:gd name="connsiteX19" fmla="*/ 999693 w 1111921"/>
                  <a:gd name="connsiteY19" fmla="*/ 944443 h 1063577"/>
                  <a:gd name="connsiteX20" fmla="*/ 923724 w 1111921"/>
                  <a:gd name="connsiteY20" fmla="*/ 1027319 h 1063577"/>
                  <a:gd name="connsiteX21" fmla="*/ 530062 w 1111921"/>
                  <a:gd name="connsiteY21" fmla="*/ 1061851 h 1063577"/>
                  <a:gd name="connsiteX22" fmla="*/ 136400 w 1111921"/>
                  <a:gd name="connsiteY22" fmla="*/ 1054944 h 1063577"/>
                  <a:gd name="connsiteX23" fmla="*/ 74243 w 1111921"/>
                  <a:gd name="connsiteY23" fmla="*/ 1020412 h 1063577"/>
                  <a:gd name="connsiteX24" fmla="*/ 25899 w 1111921"/>
                  <a:gd name="connsiteY24" fmla="*/ 958255 h 1063577"/>
                  <a:gd name="connsiteX25" fmla="*/ 5180 w 1111921"/>
                  <a:gd name="connsiteY25" fmla="*/ 536968 h 1063577"/>
                  <a:gd name="connsiteX26" fmla="*/ 32805 w 1111921"/>
                  <a:gd name="connsiteY26" fmla="*/ 108775 h 1063577"/>
                  <a:gd name="connsiteX27" fmla="*/ 94962 w 1111921"/>
                  <a:gd name="connsiteY27" fmla="*/ 46618 h 1063577"/>
                  <a:gd name="connsiteX28" fmla="*/ 350497 w 1111921"/>
                  <a:gd name="connsiteY28" fmla="*/ 12086 h 1063577"/>
                  <a:gd name="connsiteX29" fmla="*/ 378122 w 1111921"/>
                  <a:gd name="connsiteY29" fmla="*/ 198557 h 1063577"/>
                  <a:gd name="connsiteX30" fmla="*/ 578406 w 1111921"/>
                  <a:gd name="connsiteY30" fmla="*/ 198557 h 1063577"/>
                  <a:gd name="connsiteX31" fmla="*/ 599125 w 1111921"/>
                  <a:gd name="connsiteY31" fmla="*/ 191651 h 1063577"/>
                  <a:gd name="connsiteX32" fmla="*/ 626751 w 1111921"/>
                  <a:gd name="connsiteY32" fmla="*/ 198557 h 1063577"/>
                  <a:gd name="connsiteX33" fmla="*/ 633657 w 1111921"/>
                  <a:gd name="connsiteY33" fmla="*/ 212370 h 1063577"/>
                  <a:gd name="connsiteX34" fmla="*/ 633657 w 1111921"/>
                  <a:gd name="connsiteY34" fmla="*/ 191651 h 1063577"/>
                  <a:gd name="connsiteX35" fmla="*/ 737252 w 1111921"/>
                  <a:gd name="connsiteY35" fmla="*/ 198557 h 1063577"/>
                  <a:gd name="connsiteX36" fmla="*/ 847754 w 1111921"/>
                  <a:gd name="connsiteY36" fmla="*/ 219276 h 1063577"/>
                  <a:gd name="connsiteX37" fmla="*/ 861566 w 1111921"/>
                  <a:gd name="connsiteY37" fmla="*/ 295246 h 1063577"/>
                  <a:gd name="connsiteX38" fmla="*/ 861566 w 1111921"/>
                  <a:gd name="connsiteY38" fmla="*/ 412654 h 1063577"/>
                  <a:gd name="connsiteX39" fmla="*/ 827035 w 1111921"/>
                  <a:gd name="connsiteY39" fmla="*/ 412654 h 1063577"/>
                  <a:gd name="connsiteX40" fmla="*/ 847754 w 1111921"/>
                  <a:gd name="connsiteY40" fmla="*/ 419560 h 1063577"/>
                  <a:gd name="connsiteX41" fmla="*/ 861566 w 1111921"/>
                  <a:gd name="connsiteY41" fmla="*/ 626751 h 1063577"/>
                  <a:gd name="connsiteX42" fmla="*/ 847754 w 1111921"/>
                  <a:gd name="connsiteY42" fmla="*/ 861566 h 1063577"/>
                  <a:gd name="connsiteX43" fmla="*/ 516249 w 1111921"/>
                  <a:gd name="connsiteY43" fmla="*/ 882286 h 1063577"/>
                  <a:gd name="connsiteX44" fmla="*/ 177838 w 1111921"/>
                  <a:gd name="connsiteY44" fmla="*/ 868473 h 1063577"/>
                  <a:gd name="connsiteX45" fmla="*/ 157119 w 1111921"/>
                  <a:gd name="connsiteY45" fmla="*/ 550781 h 1063577"/>
                  <a:gd name="connsiteX46" fmla="*/ 164026 w 1111921"/>
                  <a:gd name="connsiteY46" fmla="*/ 226183 h 1063577"/>
                  <a:gd name="connsiteX47" fmla="*/ 378122 w 1111921"/>
                  <a:gd name="connsiteY47" fmla="*/ 198557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11921" h="1063577">
                    <a:moveTo>
                      <a:pt x="350497" y="12086"/>
                    </a:moveTo>
                    <a:lnTo>
                      <a:pt x="571500" y="5180"/>
                    </a:lnTo>
                    <a:lnTo>
                      <a:pt x="619844" y="5180"/>
                    </a:lnTo>
                    <a:lnTo>
                      <a:pt x="751065" y="12086"/>
                    </a:lnTo>
                    <a:cubicBezTo>
                      <a:pt x="838548" y="16693"/>
                      <a:pt x="893798" y="28199"/>
                      <a:pt x="916817" y="46618"/>
                    </a:cubicBezTo>
                    <a:cubicBezTo>
                      <a:pt x="944443" y="65037"/>
                      <a:pt x="967461" y="85756"/>
                      <a:pt x="985881" y="108775"/>
                    </a:cubicBezTo>
                    <a:cubicBezTo>
                      <a:pt x="1004300" y="136400"/>
                      <a:pt x="1015806" y="161726"/>
                      <a:pt x="1020412" y="184745"/>
                    </a:cubicBezTo>
                    <a:cubicBezTo>
                      <a:pt x="1025019" y="212370"/>
                      <a:pt x="1029618" y="249202"/>
                      <a:pt x="1034225" y="295246"/>
                    </a:cubicBezTo>
                    <a:cubicBezTo>
                      <a:pt x="1038832" y="336684"/>
                      <a:pt x="1041131" y="359703"/>
                      <a:pt x="1041131" y="364310"/>
                    </a:cubicBezTo>
                    <a:lnTo>
                      <a:pt x="1041131" y="385029"/>
                    </a:lnTo>
                    <a:lnTo>
                      <a:pt x="1034225" y="385029"/>
                    </a:lnTo>
                    <a:lnTo>
                      <a:pt x="1034225" y="391935"/>
                    </a:lnTo>
                    <a:lnTo>
                      <a:pt x="1041131" y="391935"/>
                    </a:lnTo>
                    <a:lnTo>
                      <a:pt x="1041131" y="412654"/>
                    </a:lnTo>
                    <a:lnTo>
                      <a:pt x="1110195" y="412654"/>
                    </a:lnTo>
                    <a:lnTo>
                      <a:pt x="1110195" y="419560"/>
                    </a:lnTo>
                    <a:lnTo>
                      <a:pt x="1034225" y="419560"/>
                    </a:lnTo>
                    <a:lnTo>
                      <a:pt x="1034225" y="633657"/>
                    </a:lnTo>
                    <a:cubicBezTo>
                      <a:pt x="1029618" y="776390"/>
                      <a:pt x="1027319" y="854660"/>
                      <a:pt x="1027319" y="868473"/>
                    </a:cubicBezTo>
                    <a:cubicBezTo>
                      <a:pt x="1027319" y="882286"/>
                      <a:pt x="1018113" y="907611"/>
                      <a:pt x="999693" y="944443"/>
                    </a:cubicBezTo>
                    <a:cubicBezTo>
                      <a:pt x="981274" y="981274"/>
                      <a:pt x="955955" y="1008900"/>
                      <a:pt x="923724" y="1027319"/>
                    </a:cubicBezTo>
                    <a:cubicBezTo>
                      <a:pt x="896098" y="1045738"/>
                      <a:pt x="764878" y="1057244"/>
                      <a:pt x="530062" y="1061851"/>
                    </a:cubicBezTo>
                    <a:cubicBezTo>
                      <a:pt x="290642" y="1066457"/>
                      <a:pt x="159421" y="1064150"/>
                      <a:pt x="136400" y="1054944"/>
                    </a:cubicBezTo>
                    <a:cubicBezTo>
                      <a:pt x="113379" y="1045738"/>
                      <a:pt x="92660" y="1034225"/>
                      <a:pt x="74243" y="1020412"/>
                    </a:cubicBezTo>
                    <a:cubicBezTo>
                      <a:pt x="55826" y="1006600"/>
                      <a:pt x="39711" y="985881"/>
                      <a:pt x="25899" y="958255"/>
                    </a:cubicBezTo>
                    <a:cubicBezTo>
                      <a:pt x="12086" y="935236"/>
                      <a:pt x="5180" y="794803"/>
                      <a:pt x="5180" y="536968"/>
                    </a:cubicBezTo>
                    <a:cubicBezTo>
                      <a:pt x="5180" y="279134"/>
                      <a:pt x="14388" y="136400"/>
                      <a:pt x="32805" y="108775"/>
                    </a:cubicBezTo>
                    <a:cubicBezTo>
                      <a:pt x="51222" y="81150"/>
                      <a:pt x="71941" y="60431"/>
                      <a:pt x="94962" y="46618"/>
                    </a:cubicBezTo>
                    <a:cubicBezTo>
                      <a:pt x="117983" y="28199"/>
                      <a:pt x="203162" y="16693"/>
                      <a:pt x="350497" y="12086"/>
                    </a:cubicBezTo>
                    <a:close/>
                    <a:moveTo>
                      <a:pt x="378122" y="198557"/>
                    </a:moveTo>
                    <a:lnTo>
                      <a:pt x="578406" y="198557"/>
                    </a:lnTo>
                    <a:lnTo>
                      <a:pt x="599125" y="191651"/>
                    </a:lnTo>
                    <a:cubicBezTo>
                      <a:pt x="617543" y="191651"/>
                      <a:pt x="626751" y="193951"/>
                      <a:pt x="626751" y="198557"/>
                    </a:cubicBezTo>
                    <a:cubicBezTo>
                      <a:pt x="626751" y="207764"/>
                      <a:pt x="629051" y="212370"/>
                      <a:pt x="633657" y="212370"/>
                    </a:cubicBezTo>
                    <a:lnTo>
                      <a:pt x="633657" y="191651"/>
                    </a:lnTo>
                    <a:lnTo>
                      <a:pt x="737252" y="198557"/>
                    </a:lnTo>
                    <a:cubicBezTo>
                      <a:pt x="806316" y="198557"/>
                      <a:pt x="843147" y="205464"/>
                      <a:pt x="847754" y="219276"/>
                    </a:cubicBezTo>
                    <a:cubicBezTo>
                      <a:pt x="856960" y="228483"/>
                      <a:pt x="861566" y="253808"/>
                      <a:pt x="861566" y="295246"/>
                    </a:cubicBezTo>
                    <a:lnTo>
                      <a:pt x="861566" y="412654"/>
                    </a:lnTo>
                    <a:lnTo>
                      <a:pt x="827035" y="412654"/>
                    </a:lnTo>
                    <a:cubicBezTo>
                      <a:pt x="827035" y="417261"/>
                      <a:pt x="833941" y="419560"/>
                      <a:pt x="847754" y="419560"/>
                    </a:cubicBezTo>
                    <a:cubicBezTo>
                      <a:pt x="856960" y="419560"/>
                      <a:pt x="861566" y="488624"/>
                      <a:pt x="861566" y="626751"/>
                    </a:cubicBezTo>
                    <a:cubicBezTo>
                      <a:pt x="861566" y="769484"/>
                      <a:pt x="856960" y="847754"/>
                      <a:pt x="847754" y="861566"/>
                    </a:cubicBezTo>
                    <a:cubicBezTo>
                      <a:pt x="838548" y="870773"/>
                      <a:pt x="728046" y="877679"/>
                      <a:pt x="516249" y="882286"/>
                    </a:cubicBezTo>
                    <a:cubicBezTo>
                      <a:pt x="299851" y="886892"/>
                      <a:pt x="187047" y="882286"/>
                      <a:pt x="177838" y="868473"/>
                    </a:cubicBezTo>
                    <a:cubicBezTo>
                      <a:pt x="164026" y="854660"/>
                      <a:pt x="157119" y="748765"/>
                      <a:pt x="157119" y="550781"/>
                    </a:cubicBezTo>
                    <a:cubicBezTo>
                      <a:pt x="157119" y="352797"/>
                      <a:pt x="159421" y="244602"/>
                      <a:pt x="164026" y="226183"/>
                    </a:cubicBezTo>
                    <a:cubicBezTo>
                      <a:pt x="168630" y="207764"/>
                      <a:pt x="239995" y="198557"/>
                      <a:pt x="378122" y="1985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630D359-A03E-49A8-B45D-C7BFCCE824B7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EEBE84C-B8A7-41F5-8054-8D4E2DE0BEBC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E04E768-89B9-4B8D-90A0-E8B021517EC7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71EB5A6-04AA-4AA7-B2D7-A192C13D5861}"/>
                  </a:ext>
                </a:extLst>
              </p:cNvPr>
              <p:cNvSpPr/>
              <p:nvPr/>
            </p:nvSpPr>
            <p:spPr>
              <a:xfrm>
                <a:off x="6350223" y="2295012"/>
                <a:ext cx="663009" cy="676822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80AC1D6-67E2-44E0-A2A2-708CCB06963A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7328B4E-FBD4-4963-A3E6-665AA2E5E6B8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D62230C-6FCE-4D52-A8B7-13F1DB6B2BB9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B7DFCD7-544D-4517-BF6F-27491EE4DDC5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56017F5-FFF6-4BF3-ABD2-38710F67C681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86F7DE5-0EF6-427D-B59F-7D557C246E93}"/>
                  </a:ext>
                </a:extLst>
              </p:cNvPr>
              <p:cNvSpPr/>
              <p:nvPr/>
            </p:nvSpPr>
            <p:spPr>
              <a:xfrm>
                <a:off x="1826568" y="3123774"/>
                <a:ext cx="669915" cy="669915"/>
              </a:xfrm>
              <a:custGeom>
                <a:avLst/>
                <a:gdLst>
                  <a:gd name="connsiteX0" fmla="*/ 364310 w 669915"/>
                  <a:gd name="connsiteY0" fmla="*/ 668189 h 669915"/>
                  <a:gd name="connsiteX1" fmla="*/ 170932 w 669915"/>
                  <a:gd name="connsiteY1" fmla="*/ 668189 h 669915"/>
                  <a:gd name="connsiteX2" fmla="*/ 164026 w 669915"/>
                  <a:gd name="connsiteY2" fmla="*/ 661283 h 669915"/>
                  <a:gd name="connsiteX3" fmla="*/ 164026 w 669915"/>
                  <a:gd name="connsiteY3" fmla="*/ 585313 h 669915"/>
                  <a:gd name="connsiteX4" fmla="*/ 170932 w 669915"/>
                  <a:gd name="connsiteY4" fmla="*/ 585313 h 669915"/>
                  <a:gd name="connsiteX5" fmla="*/ 170932 w 669915"/>
                  <a:gd name="connsiteY5" fmla="*/ 578406 h 669915"/>
                  <a:gd name="connsiteX6" fmla="*/ 357403 w 669915"/>
                  <a:gd name="connsiteY6" fmla="*/ 578406 h 669915"/>
                  <a:gd name="connsiteX7" fmla="*/ 564594 w 669915"/>
                  <a:gd name="connsiteY7" fmla="*/ 557687 h 669915"/>
                  <a:gd name="connsiteX8" fmla="*/ 585313 w 669915"/>
                  <a:gd name="connsiteY8" fmla="*/ 343591 h 669915"/>
                  <a:gd name="connsiteX9" fmla="*/ 578406 w 669915"/>
                  <a:gd name="connsiteY9" fmla="*/ 122588 h 669915"/>
                  <a:gd name="connsiteX10" fmla="*/ 343591 w 669915"/>
                  <a:gd name="connsiteY10" fmla="*/ 94962 h 669915"/>
                  <a:gd name="connsiteX11" fmla="*/ 108775 w 669915"/>
                  <a:gd name="connsiteY11" fmla="*/ 108775 h 669915"/>
                  <a:gd name="connsiteX12" fmla="*/ 94962 w 669915"/>
                  <a:gd name="connsiteY12" fmla="*/ 260715 h 669915"/>
                  <a:gd name="connsiteX13" fmla="*/ 88056 w 669915"/>
                  <a:gd name="connsiteY13" fmla="*/ 398841 h 669915"/>
                  <a:gd name="connsiteX14" fmla="*/ 12086 w 669915"/>
                  <a:gd name="connsiteY14" fmla="*/ 398841 h 669915"/>
                  <a:gd name="connsiteX15" fmla="*/ 12086 w 669915"/>
                  <a:gd name="connsiteY15" fmla="*/ 385029 h 669915"/>
                  <a:gd name="connsiteX16" fmla="*/ 5180 w 669915"/>
                  <a:gd name="connsiteY16" fmla="*/ 385029 h 669915"/>
                  <a:gd name="connsiteX17" fmla="*/ 12086 w 669915"/>
                  <a:gd name="connsiteY17" fmla="*/ 253808 h 669915"/>
                  <a:gd name="connsiteX18" fmla="*/ 32805 w 669915"/>
                  <a:gd name="connsiteY18" fmla="*/ 81150 h 669915"/>
                  <a:gd name="connsiteX19" fmla="*/ 53524 w 669915"/>
                  <a:gd name="connsiteY19" fmla="*/ 32805 h 669915"/>
                  <a:gd name="connsiteX20" fmla="*/ 88056 w 669915"/>
                  <a:gd name="connsiteY20" fmla="*/ 12086 h 669915"/>
                  <a:gd name="connsiteX21" fmla="*/ 343591 w 669915"/>
                  <a:gd name="connsiteY21" fmla="*/ 5180 h 669915"/>
                  <a:gd name="connsiteX22" fmla="*/ 606032 w 669915"/>
                  <a:gd name="connsiteY22" fmla="*/ 32805 h 669915"/>
                  <a:gd name="connsiteX23" fmla="*/ 654376 w 669915"/>
                  <a:gd name="connsiteY23" fmla="*/ 94962 h 669915"/>
                  <a:gd name="connsiteX24" fmla="*/ 668189 w 669915"/>
                  <a:gd name="connsiteY24" fmla="*/ 350497 h 669915"/>
                  <a:gd name="connsiteX25" fmla="*/ 647470 w 669915"/>
                  <a:gd name="connsiteY25" fmla="*/ 592219 h 669915"/>
                  <a:gd name="connsiteX26" fmla="*/ 606032 w 669915"/>
                  <a:gd name="connsiteY26" fmla="*/ 640563 h 669915"/>
                  <a:gd name="connsiteX27" fmla="*/ 571500 w 669915"/>
                  <a:gd name="connsiteY27" fmla="*/ 661283 h 669915"/>
                  <a:gd name="connsiteX28" fmla="*/ 364310 w 669915"/>
                  <a:gd name="connsiteY28" fmla="*/ 668189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9915" h="669915">
                    <a:moveTo>
                      <a:pt x="364310" y="668189"/>
                    </a:moveTo>
                    <a:lnTo>
                      <a:pt x="170932" y="668189"/>
                    </a:lnTo>
                    <a:lnTo>
                      <a:pt x="164026" y="661283"/>
                    </a:lnTo>
                    <a:lnTo>
                      <a:pt x="164026" y="585313"/>
                    </a:lnTo>
                    <a:lnTo>
                      <a:pt x="170932" y="585313"/>
                    </a:lnTo>
                    <a:lnTo>
                      <a:pt x="170932" y="578406"/>
                    </a:lnTo>
                    <a:lnTo>
                      <a:pt x="357403" y="578406"/>
                    </a:lnTo>
                    <a:cubicBezTo>
                      <a:pt x="486324" y="573800"/>
                      <a:pt x="555387" y="566894"/>
                      <a:pt x="564594" y="557687"/>
                    </a:cubicBezTo>
                    <a:cubicBezTo>
                      <a:pt x="573800" y="543875"/>
                      <a:pt x="580706" y="472511"/>
                      <a:pt x="585313" y="343591"/>
                    </a:cubicBezTo>
                    <a:cubicBezTo>
                      <a:pt x="589919" y="214670"/>
                      <a:pt x="587613" y="141007"/>
                      <a:pt x="578406" y="122588"/>
                    </a:cubicBezTo>
                    <a:cubicBezTo>
                      <a:pt x="569200" y="108775"/>
                      <a:pt x="490924" y="99569"/>
                      <a:pt x="343591" y="94962"/>
                    </a:cubicBezTo>
                    <a:cubicBezTo>
                      <a:pt x="196258" y="90356"/>
                      <a:pt x="117981" y="94962"/>
                      <a:pt x="108775" y="108775"/>
                    </a:cubicBezTo>
                    <a:cubicBezTo>
                      <a:pt x="99569" y="117981"/>
                      <a:pt x="94962" y="168632"/>
                      <a:pt x="94962" y="260715"/>
                    </a:cubicBezTo>
                    <a:lnTo>
                      <a:pt x="88056" y="398841"/>
                    </a:lnTo>
                    <a:lnTo>
                      <a:pt x="12086" y="398841"/>
                    </a:lnTo>
                    <a:lnTo>
                      <a:pt x="12086" y="385029"/>
                    </a:lnTo>
                    <a:lnTo>
                      <a:pt x="5180" y="385029"/>
                    </a:lnTo>
                    <a:lnTo>
                      <a:pt x="12086" y="253808"/>
                    </a:lnTo>
                    <a:cubicBezTo>
                      <a:pt x="12086" y="161726"/>
                      <a:pt x="18992" y="104168"/>
                      <a:pt x="32805" y="81150"/>
                    </a:cubicBezTo>
                    <a:cubicBezTo>
                      <a:pt x="46618" y="58131"/>
                      <a:pt x="53524" y="42011"/>
                      <a:pt x="53524" y="32805"/>
                    </a:cubicBezTo>
                    <a:cubicBezTo>
                      <a:pt x="58131" y="28199"/>
                      <a:pt x="69637" y="21292"/>
                      <a:pt x="88056" y="12086"/>
                    </a:cubicBezTo>
                    <a:cubicBezTo>
                      <a:pt x="106475" y="7480"/>
                      <a:pt x="191651" y="5180"/>
                      <a:pt x="343591" y="5180"/>
                    </a:cubicBezTo>
                    <a:cubicBezTo>
                      <a:pt x="500137" y="5180"/>
                      <a:pt x="587613" y="14386"/>
                      <a:pt x="606032" y="32805"/>
                    </a:cubicBezTo>
                    <a:cubicBezTo>
                      <a:pt x="624451" y="46618"/>
                      <a:pt x="640563" y="67337"/>
                      <a:pt x="654376" y="94962"/>
                    </a:cubicBezTo>
                    <a:cubicBezTo>
                      <a:pt x="668189" y="122588"/>
                      <a:pt x="672795" y="207764"/>
                      <a:pt x="668189" y="350497"/>
                    </a:cubicBezTo>
                    <a:cubicBezTo>
                      <a:pt x="663582" y="488624"/>
                      <a:pt x="656676" y="569200"/>
                      <a:pt x="647470" y="592219"/>
                    </a:cubicBezTo>
                    <a:cubicBezTo>
                      <a:pt x="633657" y="615238"/>
                      <a:pt x="619844" y="631357"/>
                      <a:pt x="606032" y="640563"/>
                    </a:cubicBezTo>
                    <a:cubicBezTo>
                      <a:pt x="592219" y="649770"/>
                      <a:pt x="580706" y="656676"/>
                      <a:pt x="571500" y="661283"/>
                    </a:cubicBezTo>
                    <a:cubicBezTo>
                      <a:pt x="562294" y="665889"/>
                      <a:pt x="493230" y="668189"/>
                      <a:pt x="364310" y="668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B258D34-098C-4C68-A17C-3B448A53471D}"/>
                  </a:ext>
                </a:extLst>
              </p:cNvPr>
              <p:cNvSpPr/>
              <p:nvPr/>
            </p:nvSpPr>
            <p:spPr>
              <a:xfrm>
                <a:off x="5305063" y="2589664"/>
                <a:ext cx="1063577" cy="1063577"/>
              </a:xfrm>
              <a:custGeom>
                <a:avLst/>
                <a:gdLst>
                  <a:gd name="connsiteX0" fmla="*/ 207766 w 1063576"/>
                  <a:gd name="connsiteY0" fmla="*/ 12086 h 1063577"/>
                  <a:gd name="connsiteX1" fmla="*/ 256111 w 1063576"/>
                  <a:gd name="connsiteY1" fmla="*/ 5180 h 1063577"/>
                  <a:gd name="connsiteX2" fmla="*/ 263017 w 1063576"/>
                  <a:gd name="connsiteY2" fmla="*/ 5180 h 1063577"/>
                  <a:gd name="connsiteX3" fmla="*/ 269923 w 1063576"/>
                  <a:gd name="connsiteY3" fmla="*/ 94962 h 1063577"/>
                  <a:gd name="connsiteX4" fmla="*/ 256111 w 1063576"/>
                  <a:gd name="connsiteY4" fmla="*/ 184745 h 1063577"/>
                  <a:gd name="connsiteX5" fmla="*/ 242298 w 1063576"/>
                  <a:gd name="connsiteY5" fmla="*/ 184745 h 1063577"/>
                  <a:gd name="connsiteX6" fmla="*/ 221579 w 1063576"/>
                  <a:gd name="connsiteY6" fmla="*/ 191651 h 1063577"/>
                  <a:gd name="connsiteX7" fmla="*/ 187047 w 1063576"/>
                  <a:gd name="connsiteY7" fmla="*/ 212370 h 1063577"/>
                  <a:gd name="connsiteX8" fmla="*/ 180141 w 1063576"/>
                  <a:gd name="connsiteY8" fmla="*/ 543875 h 1063577"/>
                  <a:gd name="connsiteX9" fmla="*/ 193954 w 1063576"/>
                  <a:gd name="connsiteY9" fmla="*/ 868473 h 1063577"/>
                  <a:gd name="connsiteX10" fmla="*/ 532365 w 1063576"/>
                  <a:gd name="connsiteY10" fmla="*/ 882286 h 1063577"/>
                  <a:gd name="connsiteX11" fmla="*/ 877682 w 1063576"/>
                  <a:gd name="connsiteY11" fmla="*/ 854660 h 1063577"/>
                  <a:gd name="connsiteX12" fmla="*/ 884588 w 1063576"/>
                  <a:gd name="connsiteY12" fmla="*/ 530062 h 1063577"/>
                  <a:gd name="connsiteX13" fmla="*/ 877682 w 1063576"/>
                  <a:gd name="connsiteY13" fmla="*/ 219276 h 1063577"/>
                  <a:gd name="connsiteX14" fmla="*/ 870775 w 1063576"/>
                  <a:gd name="connsiteY14" fmla="*/ 212370 h 1063577"/>
                  <a:gd name="connsiteX15" fmla="*/ 870775 w 1063576"/>
                  <a:gd name="connsiteY15" fmla="*/ 198557 h 1063577"/>
                  <a:gd name="connsiteX16" fmla="*/ 863869 w 1063576"/>
                  <a:gd name="connsiteY16" fmla="*/ 198557 h 1063577"/>
                  <a:gd name="connsiteX17" fmla="*/ 856963 w 1063576"/>
                  <a:gd name="connsiteY17" fmla="*/ 191651 h 1063577"/>
                  <a:gd name="connsiteX18" fmla="*/ 850056 w 1063576"/>
                  <a:gd name="connsiteY18" fmla="*/ 184745 h 1063577"/>
                  <a:gd name="connsiteX19" fmla="*/ 822431 w 1063576"/>
                  <a:gd name="connsiteY19" fmla="*/ 184745 h 1063577"/>
                  <a:gd name="connsiteX20" fmla="*/ 801712 w 1063576"/>
                  <a:gd name="connsiteY20" fmla="*/ 94962 h 1063577"/>
                  <a:gd name="connsiteX21" fmla="*/ 801712 w 1063576"/>
                  <a:gd name="connsiteY21" fmla="*/ 5180 h 1063577"/>
                  <a:gd name="connsiteX22" fmla="*/ 856963 w 1063576"/>
                  <a:gd name="connsiteY22" fmla="*/ 5180 h 1063577"/>
                  <a:gd name="connsiteX23" fmla="*/ 926026 w 1063576"/>
                  <a:gd name="connsiteY23" fmla="*/ 18992 h 1063577"/>
                  <a:gd name="connsiteX24" fmla="*/ 981277 w 1063576"/>
                  <a:gd name="connsiteY24" fmla="*/ 67337 h 1063577"/>
                  <a:gd name="connsiteX25" fmla="*/ 1036528 w 1063576"/>
                  <a:gd name="connsiteY25" fmla="*/ 143307 h 1063577"/>
                  <a:gd name="connsiteX26" fmla="*/ 1057247 w 1063576"/>
                  <a:gd name="connsiteY26" fmla="*/ 516249 h 1063577"/>
                  <a:gd name="connsiteX27" fmla="*/ 1050340 w 1063576"/>
                  <a:gd name="connsiteY27" fmla="*/ 896098 h 1063577"/>
                  <a:gd name="connsiteX28" fmla="*/ 1008902 w 1063576"/>
                  <a:gd name="connsiteY28" fmla="*/ 978974 h 1063577"/>
                  <a:gd name="connsiteX29" fmla="*/ 953652 w 1063576"/>
                  <a:gd name="connsiteY29" fmla="*/ 1034225 h 1063577"/>
                  <a:gd name="connsiteX30" fmla="*/ 539271 w 1063576"/>
                  <a:gd name="connsiteY30" fmla="*/ 1061851 h 1063577"/>
                  <a:gd name="connsiteX31" fmla="*/ 152516 w 1063576"/>
                  <a:gd name="connsiteY31" fmla="*/ 1054944 h 1063577"/>
                  <a:gd name="connsiteX32" fmla="*/ 97265 w 1063576"/>
                  <a:gd name="connsiteY32" fmla="*/ 1020412 h 1063577"/>
                  <a:gd name="connsiteX33" fmla="*/ 35108 w 1063576"/>
                  <a:gd name="connsiteY33" fmla="*/ 944443 h 1063577"/>
                  <a:gd name="connsiteX34" fmla="*/ 7482 w 1063576"/>
                  <a:gd name="connsiteY34" fmla="*/ 557687 h 1063577"/>
                  <a:gd name="connsiteX35" fmla="*/ 14389 w 1063576"/>
                  <a:gd name="connsiteY35" fmla="*/ 170932 h 1063577"/>
                  <a:gd name="connsiteX36" fmla="*/ 55827 w 1063576"/>
                  <a:gd name="connsiteY36" fmla="*/ 94962 h 1063577"/>
                  <a:gd name="connsiteX37" fmla="*/ 117984 w 1063576"/>
                  <a:gd name="connsiteY37" fmla="*/ 32805 h 1063577"/>
                  <a:gd name="connsiteX38" fmla="*/ 207766 w 1063576"/>
                  <a:gd name="connsiteY38" fmla="*/ 12086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3576" h="1063577">
                    <a:moveTo>
                      <a:pt x="207766" y="12086"/>
                    </a:moveTo>
                    <a:lnTo>
                      <a:pt x="256111" y="5180"/>
                    </a:lnTo>
                    <a:lnTo>
                      <a:pt x="263017" y="5180"/>
                    </a:lnTo>
                    <a:cubicBezTo>
                      <a:pt x="267624" y="5180"/>
                      <a:pt x="269923" y="35105"/>
                      <a:pt x="269923" y="94962"/>
                    </a:cubicBezTo>
                    <a:cubicBezTo>
                      <a:pt x="269923" y="154819"/>
                      <a:pt x="265317" y="184745"/>
                      <a:pt x="256111" y="184745"/>
                    </a:cubicBezTo>
                    <a:lnTo>
                      <a:pt x="242298" y="184745"/>
                    </a:lnTo>
                    <a:lnTo>
                      <a:pt x="221579" y="191651"/>
                    </a:lnTo>
                    <a:cubicBezTo>
                      <a:pt x="203160" y="196258"/>
                      <a:pt x="191654" y="203164"/>
                      <a:pt x="187047" y="212370"/>
                    </a:cubicBezTo>
                    <a:cubicBezTo>
                      <a:pt x="182441" y="226183"/>
                      <a:pt x="180141" y="336684"/>
                      <a:pt x="180141" y="543875"/>
                    </a:cubicBezTo>
                    <a:cubicBezTo>
                      <a:pt x="180141" y="751065"/>
                      <a:pt x="184747" y="859267"/>
                      <a:pt x="193954" y="868473"/>
                    </a:cubicBezTo>
                    <a:cubicBezTo>
                      <a:pt x="198560" y="882286"/>
                      <a:pt x="311362" y="886892"/>
                      <a:pt x="532365" y="882286"/>
                    </a:cubicBezTo>
                    <a:cubicBezTo>
                      <a:pt x="753368" y="877679"/>
                      <a:pt x="868476" y="868473"/>
                      <a:pt x="877682" y="854660"/>
                    </a:cubicBezTo>
                    <a:cubicBezTo>
                      <a:pt x="882288" y="836241"/>
                      <a:pt x="884588" y="728046"/>
                      <a:pt x="884588" y="530062"/>
                    </a:cubicBezTo>
                    <a:cubicBezTo>
                      <a:pt x="884588" y="327478"/>
                      <a:pt x="882288" y="223883"/>
                      <a:pt x="877682" y="219276"/>
                    </a:cubicBezTo>
                    <a:lnTo>
                      <a:pt x="870775" y="212370"/>
                    </a:lnTo>
                    <a:lnTo>
                      <a:pt x="870775" y="198557"/>
                    </a:lnTo>
                    <a:lnTo>
                      <a:pt x="863869" y="198557"/>
                    </a:lnTo>
                    <a:lnTo>
                      <a:pt x="856963" y="191651"/>
                    </a:lnTo>
                    <a:lnTo>
                      <a:pt x="850056" y="184745"/>
                    </a:lnTo>
                    <a:lnTo>
                      <a:pt x="822431" y="184745"/>
                    </a:lnTo>
                    <a:cubicBezTo>
                      <a:pt x="808618" y="184745"/>
                      <a:pt x="801712" y="154819"/>
                      <a:pt x="801712" y="94962"/>
                    </a:cubicBezTo>
                    <a:lnTo>
                      <a:pt x="801712" y="5180"/>
                    </a:lnTo>
                    <a:lnTo>
                      <a:pt x="856963" y="5180"/>
                    </a:lnTo>
                    <a:cubicBezTo>
                      <a:pt x="879982" y="5180"/>
                      <a:pt x="903007" y="9786"/>
                      <a:pt x="926026" y="18992"/>
                    </a:cubicBezTo>
                    <a:cubicBezTo>
                      <a:pt x="944445" y="28199"/>
                      <a:pt x="962858" y="44318"/>
                      <a:pt x="981277" y="67337"/>
                    </a:cubicBezTo>
                    <a:cubicBezTo>
                      <a:pt x="999696" y="85756"/>
                      <a:pt x="1018108" y="111075"/>
                      <a:pt x="1036528" y="143307"/>
                    </a:cubicBezTo>
                    <a:cubicBezTo>
                      <a:pt x="1045734" y="175539"/>
                      <a:pt x="1052640" y="299853"/>
                      <a:pt x="1057247" y="516249"/>
                    </a:cubicBezTo>
                    <a:cubicBezTo>
                      <a:pt x="1061853" y="737252"/>
                      <a:pt x="1059547" y="863866"/>
                      <a:pt x="1050340" y="896098"/>
                    </a:cubicBezTo>
                    <a:cubicBezTo>
                      <a:pt x="1041134" y="928330"/>
                      <a:pt x="1027321" y="955955"/>
                      <a:pt x="1008902" y="978974"/>
                    </a:cubicBezTo>
                    <a:cubicBezTo>
                      <a:pt x="995090" y="1001993"/>
                      <a:pt x="976670" y="1020412"/>
                      <a:pt x="953652" y="1034225"/>
                    </a:cubicBezTo>
                    <a:cubicBezTo>
                      <a:pt x="930633" y="1048038"/>
                      <a:pt x="792506" y="1057244"/>
                      <a:pt x="539271" y="1061851"/>
                    </a:cubicBezTo>
                    <a:cubicBezTo>
                      <a:pt x="290642" y="1066457"/>
                      <a:pt x="161722" y="1064150"/>
                      <a:pt x="152516" y="1054944"/>
                    </a:cubicBezTo>
                    <a:cubicBezTo>
                      <a:pt x="138703" y="1054944"/>
                      <a:pt x="120284" y="1043431"/>
                      <a:pt x="97265" y="1020412"/>
                    </a:cubicBezTo>
                    <a:cubicBezTo>
                      <a:pt x="69639" y="1001993"/>
                      <a:pt x="48920" y="976674"/>
                      <a:pt x="35108" y="944443"/>
                    </a:cubicBezTo>
                    <a:cubicBezTo>
                      <a:pt x="21295" y="912211"/>
                      <a:pt x="12089" y="783297"/>
                      <a:pt x="7482" y="557687"/>
                    </a:cubicBezTo>
                    <a:cubicBezTo>
                      <a:pt x="2876" y="327478"/>
                      <a:pt x="5183" y="198557"/>
                      <a:pt x="14389" y="170932"/>
                    </a:cubicBezTo>
                    <a:cubicBezTo>
                      <a:pt x="23595" y="147913"/>
                      <a:pt x="37408" y="122588"/>
                      <a:pt x="55827" y="94962"/>
                    </a:cubicBezTo>
                    <a:cubicBezTo>
                      <a:pt x="74246" y="67337"/>
                      <a:pt x="94965" y="46618"/>
                      <a:pt x="117984" y="32805"/>
                    </a:cubicBezTo>
                    <a:cubicBezTo>
                      <a:pt x="141003" y="23599"/>
                      <a:pt x="170935" y="16693"/>
                      <a:pt x="207766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99B26BE-8C1E-4559-9490-D72F5636D5F4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849902C-9F29-4F14-832C-3B5367C351C7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E889594C-99BB-4001-8FD5-2FF8E715CF0C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5F3CC1B-43E8-4AFE-80CA-FB68C1D3FA10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C45B1308-EE60-44BE-8D04-3DC5FC802821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C70DBA7-8227-4BB7-9F25-B92A89571292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266C7C2-D2B1-47FF-9B49-F068A2A691FC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F21C7CF-DA02-45FE-A02D-3A9B28C4A101}"/>
                  </a:ext>
                </a:extLst>
              </p:cNvPr>
              <p:cNvSpPr/>
              <p:nvPr/>
            </p:nvSpPr>
            <p:spPr>
              <a:xfrm>
                <a:off x="5825341" y="2101635"/>
                <a:ext cx="759698" cy="738979"/>
              </a:xfrm>
              <a:custGeom>
                <a:avLst/>
                <a:gdLst>
                  <a:gd name="connsiteX0" fmla="*/ 757971 w 759697"/>
                  <a:gd name="connsiteY0" fmla="*/ 129494 h 738978"/>
                  <a:gd name="connsiteX1" fmla="*/ 757971 w 759697"/>
                  <a:gd name="connsiteY1" fmla="*/ 198557 h 738978"/>
                  <a:gd name="connsiteX2" fmla="*/ 695814 w 759697"/>
                  <a:gd name="connsiteY2" fmla="*/ 212370 h 738978"/>
                  <a:gd name="connsiteX3" fmla="*/ 619844 w 759697"/>
                  <a:gd name="connsiteY3" fmla="*/ 226183 h 738978"/>
                  <a:gd name="connsiteX4" fmla="*/ 578406 w 759697"/>
                  <a:gd name="connsiteY4" fmla="*/ 267621 h 738978"/>
                  <a:gd name="connsiteX5" fmla="*/ 543875 w 759697"/>
                  <a:gd name="connsiteY5" fmla="*/ 516249 h 738978"/>
                  <a:gd name="connsiteX6" fmla="*/ 543875 w 759697"/>
                  <a:gd name="connsiteY6" fmla="*/ 730346 h 738978"/>
                  <a:gd name="connsiteX7" fmla="*/ 536968 w 759697"/>
                  <a:gd name="connsiteY7" fmla="*/ 730346 h 738978"/>
                  <a:gd name="connsiteX8" fmla="*/ 536968 w 759697"/>
                  <a:gd name="connsiteY8" fmla="*/ 737252 h 738978"/>
                  <a:gd name="connsiteX9" fmla="*/ 530062 w 759697"/>
                  <a:gd name="connsiteY9" fmla="*/ 737252 h 738978"/>
                  <a:gd name="connsiteX10" fmla="*/ 295246 w 759697"/>
                  <a:gd name="connsiteY10" fmla="*/ 730346 h 738978"/>
                  <a:gd name="connsiteX11" fmla="*/ 32805 w 759697"/>
                  <a:gd name="connsiteY11" fmla="*/ 702721 h 738978"/>
                  <a:gd name="connsiteX12" fmla="*/ 5180 w 759697"/>
                  <a:gd name="connsiteY12" fmla="*/ 364310 h 738978"/>
                  <a:gd name="connsiteX13" fmla="*/ 25899 w 759697"/>
                  <a:gd name="connsiteY13" fmla="*/ 32805 h 738978"/>
                  <a:gd name="connsiteX14" fmla="*/ 46618 w 759697"/>
                  <a:gd name="connsiteY14" fmla="*/ 5180 h 738978"/>
                  <a:gd name="connsiteX15" fmla="*/ 385029 w 759697"/>
                  <a:gd name="connsiteY15" fmla="*/ 5180 h 738978"/>
                  <a:gd name="connsiteX16" fmla="*/ 723440 w 759697"/>
                  <a:gd name="connsiteY16" fmla="*/ 12086 h 738978"/>
                  <a:gd name="connsiteX17" fmla="*/ 744159 w 759697"/>
                  <a:gd name="connsiteY17" fmla="*/ 39711 h 738978"/>
                  <a:gd name="connsiteX18" fmla="*/ 757971 w 759697"/>
                  <a:gd name="connsiteY18" fmla="*/ 129494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59697" h="738978">
                    <a:moveTo>
                      <a:pt x="757971" y="129494"/>
                    </a:moveTo>
                    <a:lnTo>
                      <a:pt x="757971" y="198557"/>
                    </a:lnTo>
                    <a:cubicBezTo>
                      <a:pt x="757971" y="198557"/>
                      <a:pt x="737252" y="203164"/>
                      <a:pt x="695814" y="212370"/>
                    </a:cubicBezTo>
                    <a:cubicBezTo>
                      <a:pt x="658983" y="212370"/>
                      <a:pt x="633657" y="216977"/>
                      <a:pt x="619844" y="226183"/>
                    </a:cubicBezTo>
                    <a:cubicBezTo>
                      <a:pt x="606032" y="235389"/>
                      <a:pt x="592219" y="249202"/>
                      <a:pt x="578406" y="267621"/>
                    </a:cubicBezTo>
                    <a:cubicBezTo>
                      <a:pt x="564594" y="290640"/>
                      <a:pt x="553081" y="373516"/>
                      <a:pt x="543875" y="516249"/>
                    </a:cubicBezTo>
                    <a:lnTo>
                      <a:pt x="543875" y="730346"/>
                    </a:lnTo>
                    <a:lnTo>
                      <a:pt x="536968" y="730346"/>
                    </a:lnTo>
                    <a:lnTo>
                      <a:pt x="536968" y="737252"/>
                    </a:lnTo>
                    <a:lnTo>
                      <a:pt x="530062" y="737252"/>
                    </a:lnTo>
                    <a:lnTo>
                      <a:pt x="295246" y="730346"/>
                    </a:lnTo>
                    <a:cubicBezTo>
                      <a:pt x="134100" y="725739"/>
                      <a:pt x="46618" y="716533"/>
                      <a:pt x="32805" y="702721"/>
                    </a:cubicBezTo>
                    <a:cubicBezTo>
                      <a:pt x="14386" y="688908"/>
                      <a:pt x="5180" y="576107"/>
                      <a:pt x="5180" y="364310"/>
                    </a:cubicBezTo>
                    <a:cubicBezTo>
                      <a:pt x="5180" y="157119"/>
                      <a:pt x="12086" y="46618"/>
                      <a:pt x="25899" y="32805"/>
                    </a:cubicBezTo>
                    <a:cubicBezTo>
                      <a:pt x="35105" y="23599"/>
                      <a:pt x="42011" y="14386"/>
                      <a:pt x="46618" y="5180"/>
                    </a:cubicBezTo>
                    <a:cubicBezTo>
                      <a:pt x="55824" y="5180"/>
                      <a:pt x="168632" y="5180"/>
                      <a:pt x="385029" y="5180"/>
                    </a:cubicBezTo>
                    <a:cubicBezTo>
                      <a:pt x="601425" y="5180"/>
                      <a:pt x="714233" y="7480"/>
                      <a:pt x="723440" y="12086"/>
                    </a:cubicBezTo>
                    <a:cubicBezTo>
                      <a:pt x="728046" y="16693"/>
                      <a:pt x="734952" y="25899"/>
                      <a:pt x="744159" y="39711"/>
                    </a:cubicBezTo>
                    <a:cubicBezTo>
                      <a:pt x="748765" y="53524"/>
                      <a:pt x="753365" y="83449"/>
                      <a:pt x="757971" y="129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A3300B0F-25FF-4004-A8FD-7D9537E53295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BFE4DAB-00F2-42F0-BC51-D222DE29F362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94C31FC-651D-480E-AE1D-3D55E1E085E5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90E91E4C-0788-481A-B263-4F20B664B0A3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B3930DA-6FE9-4A92-8FB3-0930A6141B8E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60EBBB-E6C6-463A-873F-790C8A35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892" y="391241"/>
            <a:ext cx="9792346" cy="105819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5" name="Picture Placeholder 31">
            <a:extLst>
              <a:ext uri="{FF2B5EF4-FFF2-40B4-BE49-F238E27FC236}">
                <a16:creationId xmlns:a16="http://schemas.microsoft.com/office/drawing/2014/main" id="{B9201337-CAA6-4B71-8D3B-3944EB0D24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05377" y="3424319"/>
            <a:ext cx="2265973" cy="2196000"/>
          </a:xfrm>
          <a:prstGeom prst="roundRect">
            <a:avLst>
              <a:gd name="adj" fmla="val 1204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 </a:t>
            </a:r>
          </a:p>
        </p:txBody>
      </p:sp>
      <p:sp>
        <p:nvSpPr>
          <p:cNvPr id="87" name="Picture Placeholder 29">
            <a:extLst>
              <a:ext uri="{FF2B5EF4-FFF2-40B4-BE49-F238E27FC236}">
                <a16:creationId xmlns:a16="http://schemas.microsoft.com/office/drawing/2014/main" id="{B4A741C2-E31E-47C8-91EC-7152C0D59A7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 rot="153816">
            <a:off x="4144909" y="1999410"/>
            <a:ext cx="2137034" cy="2180382"/>
          </a:xfrm>
          <a:prstGeom prst="roundRect">
            <a:avLst>
              <a:gd name="adj" fmla="val 11324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89" name="Picture Placeholder 33">
            <a:extLst>
              <a:ext uri="{FF2B5EF4-FFF2-40B4-BE49-F238E27FC236}">
                <a16:creationId xmlns:a16="http://schemas.microsoft.com/office/drawing/2014/main" id="{9B2EB8FB-36DB-4750-A890-F8C1D38A80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339420">
            <a:off x="9384921" y="2121374"/>
            <a:ext cx="2245824" cy="2335357"/>
          </a:xfrm>
          <a:prstGeom prst="roundRect">
            <a:avLst>
              <a:gd name="adj" fmla="val 11891"/>
            </a:avLst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E11D832-38E7-4C19-B081-4B24364BA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55802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046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5B664CC-F6FB-423B-806F-6766AC75E37E}"/>
              </a:ext>
            </a:extLst>
          </p:cNvPr>
          <p:cNvSpPr>
            <a:spLocks noChangeAspect="1"/>
          </p:cNvSpPr>
          <p:nvPr userDrawn="1"/>
        </p:nvSpPr>
        <p:spPr>
          <a:xfrm rot="404934">
            <a:off x="4378411" y="3174755"/>
            <a:ext cx="2556000" cy="2622589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6D52E00-4918-4F7D-A23F-C33BB6F17CFB}"/>
              </a:ext>
            </a:extLst>
          </p:cNvPr>
          <p:cNvSpPr/>
          <p:nvPr userDrawn="1"/>
        </p:nvSpPr>
        <p:spPr>
          <a:xfrm>
            <a:off x="504226" y="2323282"/>
            <a:ext cx="3656131" cy="369099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058959E-03E2-4D3D-B590-1BD706652513}"/>
              </a:ext>
            </a:extLst>
          </p:cNvPr>
          <p:cNvSpPr>
            <a:spLocks noChangeAspect="1"/>
          </p:cNvSpPr>
          <p:nvPr userDrawn="1"/>
        </p:nvSpPr>
        <p:spPr>
          <a:xfrm rot="20789474">
            <a:off x="9615250" y="3468893"/>
            <a:ext cx="2160000" cy="221627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9218DD8-6F32-4F3A-90EE-14B8264B7BCE}"/>
              </a:ext>
            </a:extLst>
          </p:cNvPr>
          <p:cNvSpPr>
            <a:spLocks noChangeAspect="1"/>
          </p:cNvSpPr>
          <p:nvPr userDrawn="1"/>
        </p:nvSpPr>
        <p:spPr>
          <a:xfrm>
            <a:off x="7126460" y="3844588"/>
            <a:ext cx="2160000" cy="221627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8E0A4-45B8-48B2-B6F3-B73AD169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913F5-B832-40BA-938B-7E50F815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AC41B1B-B4CC-4216-9F9E-9E8042105A1F}"/>
              </a:ext>
            </a:extLst>
          </p:cNvPr>
          <p:cNvSpPr/>
          <p:nvPr userDrawn="1"/>
        </p:nvSpPr>
        <p:spPr>
          <a:xfrm>
            <a:off x="438115" y="312655"/>
            <a:ext cx="4847926" cy="168019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68E082-9D20-4EDD-AB5C-53402AD981F9}"/>
              </a:ext>
            </a:extLst>
          </p:cNvPr>
          <p:cNvGrpSpPr/>
          <p:nvPr userDrawn="1"/>
        </p:nvGrpSpPr>
        <p:grpSpPr>
          <a:xfrm rot="16200000" flipH="1">
            <a:off x="6979280" y="-1369564"/>
            <a:ext cx="3359753" cy="6336000"/>
            <a:chOff x="-3" y="261001"/>
            <a:chExt cx="3359753" cy="6336000"/>
          </a:xfrm>
        </p:grpSpPr>
        <p:grpSp>
          <p:nvGrpSpPr>
            <p:cNvPr id="9" name="Graphic 1">
              <a:extLst>
                <a:ext uri="{FF2B5EF4-FFF2-40B4-BE49-F238E27FC236}">
                  <a16:creationId xmlns:a16="http://schemas.microsoft.com/office/drawing/2014/main" id="{E4F28303-3E5E-4A4D-8EA6-678026F1A120}"/>
                </a:ext>
              </a:extLst>
            </p:cNvPr>
            <p:cNvGrpSpPr/>
            <p:nvPr/>
          </p:nvGrpSpPr>
          <p:grpSpPr>
            <a:xfrm rot="5400000">
              <a:off x="-1488126" y="1749124"/>
              <a:ext cx="6336000" cy="3359753"/>
              <a:chOff x="189765" y="278360"/>
              <a:chExt cx="6823467" cy="3700166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24FAC6F-C25F-4D6F-8715-7CBD6C5A13F9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72E050A-D028-4DE9-9888-0642B21F7EB9}"/>
                  </a:ext>
                </a:extLst>
              </p:cNvPr>
              <p:cNvSpPr/>
              <p:nvPr/>
            </p:nvSpPr>
            <p:spPr>
              <a:xfrm>
                <a:off x="1239531" y="3503623"/>
                <a:ext cx="759698" cy="474900"/>
              </a:xfrm>
              <a:custGeom>
                <a:avLst/>
                <a:gdLst>
                  <a:gd name="connsiteX0" fmla="*/ 592219 w 759697"/>
                  <a:gd name="connsiteY0" fmla="*/ 12086 h 752791"/>
                  <a:gd name="connsiteX1" fmla="*/ 592219 w 759697"/>
                  <a:gd name="connsiteY1" fmla="*/ 5180 h 752791"/>
                  <a:gd name="connsiteX2" fmla="*/ 599125 w 759697"/>
                  <a:gd name="connsiteY2" fmla="*/ 5180 h 752791"/>
                  <a:gd name="connsiteX3" fmla="*/ 599125 w 759697"/>
                  <a:gd name="connsiteY3" fmla="*/ 18992 h 752791"/>
                  <a:gd name="connsiteX4" fmla="*/ 675095 w 759697"/>
                  <a:gd name="connsiteY4" fmla="*/ 18992 h 752791"/>
                  <a:gd name="connsiteX5" fmla="*/ 702721 w 759697"/>
                  <a:gd name="connsiteY5" fmla="*/ 39711 h 752791"/>
                  <a:gd name="connsiteX6" fmla="*/ 737252 w 759697"/>
                  <a:gd name="connsiteY6" fmla="*/ 74243 h 752791"/>
                  <a:gd name="connsiteX7" fmla="*/ 751065 w 759697"/>
                  <a:gd name="connsiteY7" fmla="*/ 150213 h 752791"/>
                  <a:gd name="connsiteX8" fmla="*/ 751065 w 759697"/>
                  <a:gd name="connsiteY8" fmla="*/ 198557 h 752791"/>
                  <a:gd name="connsiteX9" fmla="*/ 757971 w 759697"/>
                  <a:gd name="connsiteY9" fmla="*/ 198557 h 752791"/>
                  <a:gd name="connsiteX10" fmla="*/ 757971 w 759697"/>
                  <a:gd name="connsiteY10" fmla="*/ 205464 h 752791"/>
                  <a:gd name="connsiteX11" fmla="*/ 751065 w 759697"/>
                  <a:gd name="connsiteY11" fmla="*/ 205464 h 752791"/>
                  <a:gd name="connsiteX12" fmla="*/ 751065 w 759697"/>
                  <a:gd name="connsiteY12" fmla="*/ 281434 h 752791"/>
                  <a:gd name="connsiteX13" fmla="*/ 757971 w 759697"/>
                  <a:gd name="connsiteY13" fmla="*/ 288340 h 752791"/>
                  <a:gd name="connsiteX14" fmla="*/ 751065 w 759697"/>
                  <a:gd name="connsiteY14" fmla="*/ 288340 h 752791"/>
                  <a:gd name="connsiteX15" fmla="*/ 751065 w 759697"/>
                  <a:gd name="connsiteY15" fmla="*/ 488624 h 752791"/>
                  <a:gd name="connsiteX16" fmla="*/ 723440 w 759697"/>
                  <a:gd name="connsiteY16" fmla="*/ 716533 h 752791"/>
                  <a:gd name="connsiteX17" fmla="*/ 378122 w 759697"/>
                  <a:gd name="connsiteY17" fmla="*/ 751065 h 752791"/>
                  <a:gd name="connsiteX18" fmla="*/ 32805 w 759697"/>
                  <a:gd name="connsiteY18" fmla="*/ 744159 h 752791"/>
                  <a:gd name="connsiteX19" fmla="*/ 5180 w 759697"/>
                  <a:gd name="connsiteY19" fmla="*/ 716533 h 752791"/>
                  <a:gd name="connsiteX20" fmla="*/ 5180 w 759697"/>
                  <a:gd name="connsiteY20" fmla="*/ 391935 h 752791"/>
                  <a:gd name="connsiteX21" fmla="*/ 25899 w 759697"/>
                  <a:gd name="connsiteY21" fmla="*/ 53524 h 752791"/>
                  <a:gd name="connsiteX22" fmla="*/ 322872 w 759697"/>
                  <a:gd name="connsiteY22" fmla="*/ 25899 h 752791"/>
                  <a:gd name="connsiteX23" fmla="*/ 592219 w 759697"/>
                  <a:gd name="connsiteY23" fmla="*/ 18992 h 752791"/>
                  <a:gd name="connsiteX24" fmla="*/ 592219 w 759697"/>
                  <a:gd name="connsiteY24" fmla="*/ 12086 h 7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9697" h="752791">
                    <a:moveTo>
                      <a:pt x="592219" y="12086"/>
                    </a:moveTo>
                    <a:lnTo>
                      <a:pt x="592219" y="5180"/>
                    </a:lnTo>
                    <a:lnTo>
                      <a:pt x="599125" y="5180"/>
                    </a:lnTo>
                    <a:lnTo>
                      <a:pt x="599125" y="18992"/>
                    </a:lnTo>
                    <a:lnTo>
                      <a:pt x="675095" y="18992"/>
                    </a:lnTo>
                    <a:lnTo>
                      <a:pt x="702721" y="39711"/>
                    </a:lnTo>
                    <a:cubicBezTo>
                      <a:pt x="716533" y="48918"/>
                      <a:pt x="728046" y="60431"/>
                      <a:pt x="737252" y="74243"/>
                    </a:cubicBezTo>
                    <a:cubicBezTo>
                      <a:pt x="746458" y="88056"/>
                      <a:pt x="751065" y="113381"/>
                      <a:pt x="751065" y="150213"/>
                    </a:cubicBezTo>
                    <a:lnTo>
                      <a:pt x="751065" y="198557"/>
                    </a:lnTo>
                    <a:lnTo>
                      <a:pt x="757971" y="198557"/>
                    </a:lnTo>
                    <a:lnTo>
                      <a:pt x="757971" y="205464"/>
                    </a:lnTo>
                    <a:lnTo>
                      <a:pt x="751065" y="205464"/>
                    </a:lnTo>
                    <a:lnTo>
                      <a:pt x="751065" y="281434"/>
                    </a:lnTo>
                    <a:lnTo>
                      <a:pt x="757971" y="288340"/>
                    </a:lnTo>
                    <a:lnTo>
                      <a:pt x="751065" y="288340"/>
                    </a:lnTo>
                    <a:lnTo>
                      <a:pt x="751065" y="488624"/>
                    </a:lnTo>
                    <a:cubicBezTo>
                      <a:pt x="751065" y="622144"/>
                      <a:pt x="741859" y="698114"/>
                      <a:pt x="723440" y="716533"/>
                    </a:cubicBezTo>
                    <a:cubicBezTo>
                      <a:pt x="709627" y="734952"/>
                      <a:pt x="594519" y="746459"/>
                      <a:pt x="378122" y="751065"/>
                    </a:cubicBezTo>
                    <a:cubicBezTo>
                      <a:pt x="161726" y="755671"/>
                      <a:pt x="46618" y="753365"/>
                      <a:pt x="32805" y="744159"/>
                    </a:cubicBezTo>
                    <a:cubicBezTo>
                      <a:pt x="18992" y="734952"/>
                      <a:pt x="9786" y="725739"/>
                      <a:pt x="5180" y="716533"/>
                    </a:cubicBezTo>
                    <a:cubicBezTo>
                      <a:pt x="5180" y="711927"/>
                      <a:pt x="5180" y="603732"/>
                      <a:pt x="5180" y="391935"/>
                    </a:cubicBezTo>
                    <a:cubicBezTo>
                      <a:pt x="5180" y="180138"/>
                      <a:pt x="12086" y="67337"/>
                      <a:pt x="25899" y="53524"/>
                    </a:cubicBezTo>
                    <a:cubicBezTo>
                      <a:pt x="39711" y="35105"/>
                      <a:pt x="138700" y="25899"/>
                      <a:pt x="322872" y="25899"/>
                    </a:cubicBezTo>
                    <a:lnTo>
                      <a:pt x="592219" y="18992"/>
                    </a:lnTo>
                    <a:lnTo>
                      <a:pt x="592219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1640E24-A662-49EA-970C-B188BDF9B341}"/>
                  </a:ext>
                </a:extLst>
              </p:cNvPr>
              <p:cNvSpPr/>
              <p:nvPr/>
            </p:nvSpPr>
            <p:spPr>
              <a:xfrm>
                <a:off x="4375009" y="3419113"/>
                <a:ext cx="656103" cy="559411"/>
              </a:xfrm>
              <a:custGeom>
                <a:avLst/>
                <a:gdLst>
                  <a:gd name="connsiteX0" fmla="*/ 315965 w 656102"/>
                  <a:gd name="connsiteY0" fmla="*/ 7482 h 663009"/>
                  <a:gd name="connsiteX1" fmla="*/ 578406 w 656102"/>
                  <a:gd name="connsiteY1" fmla="*/ 14389 h 663009"/>
                  <a:gd name="connsiteX2" fmla="*/ 626751 w 656102"/>
                  <a:gd name="connsiteY2" fmla="*/ 69639 h 663009"/>
                  <a:gd name="connsiteX3" fmla="*/ 654376 w 656102"/>
                  <a:gd name="connsiteY3" fmla="*/ 318268 h 663009"/>
                  <a:gd name="connsiteX4" fmla="*/ 654376 w 656102"/>
                  <a:gd name="connsiteY4" fmla="*/ 553084 h 663009"/>
                  <a:gd name="connsiteX5" fmla="*/ 619844 w 656102"/>
                  <a:gd name="connsiteY5" fmla="*/ 608334 h 663009"/>
                  <a:gd name="connsiteX6" fmla="*/ 557687 w 656102"/>
                  <a:gd name="connsiteY6" fmla="*/ 656679 h 663009"/>
                  <a:gd name="connsiteX7" fmla="*/ 336684 w 656102"/>
                  <a:gd name="connsiteY7" fmla="*/ 663585 h 663009"/>
                  <a:gd name="connsiteX8" fmla="*/ 129494 w 656102"/>
                  <a:gd name="connsiteY8" fmla="*/ 663585 h 663009"/>
                  <a:gd name="connsiteX9" fmla="*/ 67337 w 656102"/>
                  <a:gd name="connsiteY9" fmla="*/ 642866 h 663009"/>
                  <a:gd name="connsiteX10" fmla="*/ 18992 w 656102"/>
                  <a:gd name="connsiteY10" fmla="*/ 587615 h 663009"/>
                  <a:gd name="connsiteX11" fmla="*/ 5180 w 656102"/>
                  <a:gd name="connsiteY11" fmla="*/ 332081 h 663009"/>
                  <a:gd name="connsiteX12" fmla="*/ 12086 w 656102"/>
                  <a:gd name="connsiteY12" fmla="*/ 97265 h 663009"/>
                  <a:gd name="connsiteX13" fmla="*/ 53524 w 656102"/>
                  <a:gd name="connsiteY13" fmla="*/ 42014 h 663009"/>
                  <a:gd name="connsiteX14" fmla="*/ 315965 w 656102"/>
                  <a:gd name="connsiteY14" fmla="*/ 7482 h 663009"/>
                  <a:gd name="connsiteX15" fmla="*/ 329778 w 656102"/>
                  <a:gd name="connsiteY15" fmla="*/ 97265 h 663009"/>
                  <a:gd name="connsiteX16" fmla="*/ 564594 w 656102"/>
                  <a:gd name="connsiteY16" fmla="*/ 111078 h 663009"/>
                  <a:gd name="connsiteX17" fmla="*/ 571500 w 656102"/>
                  <a:gd name="connsiteY17" fmla="*/ 332081 h 663009"/>
                  <a:gd name="connsiteX18" fmla="*/ 564594 w 656102"/>
                  <a:gd name="connsiteY18" fmla="*/ 553084 h 663009"/>
                  <a:gd name="connsiteX19" fmla="*/ 336684 w 656102"/>
                  <a:gd name="connsiteY19" fmla="*/ 573803 h 663009"/>
                  <a:gd name="connsiteX20" fmla="*/ 108775 w 656102"/>
                  <a:gd name="connsiteY20" fmla="*/ 566896 h 663009"/>
                  <a:gd name="connsiteX21" fmla="*/ 88056 w 656102"/>
                  <a:gd name="connsiteY21" fmla="*/ 532365 h 663009"/>
                  <a:gd name="connsiteX22" fmla="*/ 81150 w 656102"/>
                  <a:gd name="connsiteY22" fmla="*/ 318268 h 663009"/>
                  <a:gd name="connsiteX23" fmla="*/ 94962 w 656102"/>
                  <a:gd name="connsiteY23" fmla="*/ 111078 h 663009"/>
                  <a:gd name="connsiteX24" fmla="*/ 329778 w 656102"/>
                  <a:gd name="connsiteY24" fmla="*/ 97265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6102" h="663009">
                    <a:moveTo>
                      <a:pt x="315965" y="7482"/>
                    </a:moveTo>
                    <a:cubicBezTo>
                      <a:pt x="472511" y="2876"/>
                      <a:pt x="559987" y="5183"/>
                      <a:pt x="578406" y="14389"/>
                    </a:cubicBezTo>
                    <a:cubicBezTo>
                      <a:pt x="592219" y="23595"/>
                      <a:pt x="608332" y="42014"/>
                      <a:pt x="626751" y="69639"/>
                    </a:cubicBezTo>
                    <a:cubicBezTo>
                      <a:pt x="645170" y="92658"/>
                      <a:pt x="654376" y="175535"/>
                      <a:pt x="654376" y="318268"/>
                    </a:cubicBezTo>
                    <a:cubicBezTo>
                      <a:pt x="654376" y="461001"/>
                      <a:pt x="654376" y="539271"/>
                      <a:pt x="654376" y="553084"/>
                    </a:cubicBezTo>
                    <a:cubicBezTo>
                      <a:pt x="645170" y="571503"/>
                      <a:pt x="633657" y="589915"/>
                      <a:pt x="619844" y="608334"/>
                    </a:cubicBezTo>
                    <a:cubicBezTo>
                      <a:pt x="606032" y="631353"/>
                      <a:pt x="585313" y="647473"/>
                      <a:pt x="557687" y="656679"/>
                    </a:cubicBezTo>
                    <a:cubicBezTo>
                      <a:pt x="534668" y="661285"/>
                      <a:pt x="460998" y="663585"/>
                      <a:pt x="336684" y="663585"/>
                    </a:cubicBezTo>
                    <a:cubicBezTo>
                      <a:pt x="216977" y="663585"/>
                      <a:pt x="147913" y="663585"/>
                      <a:pt x="129494" y="663585"/>
                    </a:cubicBezTo>
                    <a:cubicBezTo>
                      <a:pt x="106475" y="663585"/>
                      <a:pt x="85756" y="656679"/>
                      <a:pt x="67337" y="642866"/>
                    </a:cubicBezTo>
                    <a:cubicBezTo>
                      <a:pt x="53524" y="633660"/>
                      <a:pt x="37412" y="615241"/>
                      <a:pt x="18992" y="587615"/>
                    </a:cubicBezTo>
                    <a:cubicBezTo>
                      <a:pt x="9786" y="559990"/>
                      <a:pt x="5180" y="474814"/>
                      <a:pt x="5180" y="332081"/>
                    </a:cubicBezTo>
                    <a:cubicBezTo>
                      <a:pt x="5180" y="189347"/>
                      <a:pt x="7480" y="111078"/>
                      <a:pt x="12086" y="97265"/>
                    </a:cubicBezTo>
                    <a:cubicBezTo>
                      <a:pt x="16693" y="78846"/>
                      <a:pt x="30505" y="60433"/>
                      <a:pt x="53524" y="42014"/>
                    </a:cubicBezTo>
                    <a:cubicBezTo>
                      <a:pt x="71943" y="23595"/>
                      <a:pt x="159419" y="12089"/>
                      <a:pt x="315965" y="7482"/>
                    </a:cubicBezTo>
                    <a:close/>
                    <a:moveTo>
                      <a:pt x="329778" y="97265"/>
                    </a:moveTo>
                    <a:cubicBezTo>
                      <a:pt x="481718" y="97265"/>
                      <a:pt x="559987" y="101871"/>
                      <a:pt x="564594" y="111078"/>
                    </a:cubicBezTo>
                    <a:cubicBezTo>
                      <a:pt x="569200" y="115684"/>
                      <a:pt x="571500" y="189347"/>
                      <a:pt x="571500" y="332081"/>
                    </a:cubicBezTo>
                    <a:cubicBezTo>
                      <a:pt x="571500" y="470207"/>
                      <a:pt x="569200" y="543877"/>
                      <a:pt x="564594" y="553084"/>
                    </a:cubicBezTo>
                    <a:cubicBezTo>
                      <a:pt x="555387" y="562290"/>
                      <a:pt x="479418" y="569196"/>
                      <a:pt x="336684" y="573803"/>
                    </a:cubicBezTo>
                    <a:cubicBezTo>
                      <a:pt x="189351" y="578409"/>
                      <a:pt x="113381" y="576103"/>
                      <a:pt x="108775" y="566896"/>
                    </a:cubicBezTo>
                    <a:cubicBezTo>
                      <a:pt x="104168" y="566896"/>
                      <a:pt x="97262" y="555383"/>
                      <a:pt x="88056" y="532365"/>
                    </a:cubicBezTo>
                    <a:cubicBezTo>
                      <a:pt x="78850" y="509346"/>
                      <a:pt x="76543" y="437976"/>
                      <a:pt x="81150" y="318268"/>
                    </a:cubicBezTo>
                    <a:cubicBezTo>
                      <a:pt x="85756" y="193954"/>
                      <a:pt x="90356" y="124890"/>
                      <a:pt x="94962" y="111078"/>
                    </a:cubicBezTo>
                    <a:cubicBezTo>
                      <a:pt x="99569" y="101871"/>
                      <a:pt x="177838" y="97265"/>
                      <a:pt x="329778" y="972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D70827C-C7E3-4DD0-9011-2766B731BF2F}"/>
                  </a:ext>
                </a:extLst>
              </p:cNvPr>
              <p:cNvSpPr/>
              <p:nvPr/>
            </p:nvSpPr>
            <p:spPr>
              <a:xfrm>
                <a:off x="6446912" y="2391701"/>
                <a:ext cx="138127" cy="448912"/>
              </a:xfrm>
              <a:custGeom>
                <a:avLst/>
                <a:gdLst>
                  <a:gd name="connsiteX0" fmla="*/ 25899 w 138126"/>
                  <a:gd name="connsiteY0" fmla="*/ 32805 h 448912"/>
                  <a:gd name="connsiteX1" fmla="*/ 39711 w 138126"/>
                  <a:gd name="connsiteY1" fmla="*/ 5180 h 448912"/>
                  <a:gd name="connsiteX2" fmla="*/ 88056 w 138126"/>
                  <a:gd name="connsiteY2" fmla="*/ 5180 h 448912"/>
                  <a:gd name="connsiteX3" fmla="*/ 136400 w 138126"/>
                  <a:gd name="connsiteY3" fmla="*/ 12086 h 448912"/>
                  <a:gd name="connsiteX4" fmla="*/ 129494 w 138126"/>
                  <a:gd name="connsiteY4" fmla="*/ 198557 h 448912"/>
                  <a:gd name="connsiteX5" fmla="*/ 101869 w 138126"/>
                  <a:gd name="connsiteY5" fmla="*/ 412654 h 448912"/>
                  <a:gd name="connsiteX6" fmla="*/ 74243 w 138126"/>
                  <a:gd name="connsiteY6" fmla="*/ 440279 h 448912"/>
                  <a:gd name="connsiteX7" fmla="*/ 60431 w 138126"/>
                  <a:gd name="connsiteY7" fmla="*/ 447186 h 448912"/>
                  <a:gd name="connsiteX8" fmla="*/ 5180 w 138126"/>
                  <a:gd name="connsiteY8" fmla="*/ 447186 h 448912"/>
                  <a:gd name="connsiteX9" fmla="*/ 5180 w 138126"/>
                  <a:gd name="connsiteY9" fmla="*/ 253808 h 448912"/>
                  <a:gd name="connsiteX10" fmla="*/ 25899 w 138126"/>
                  <a:gd name="connsiteY10" fmla="*/ 32805 h 44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126" h="448912">
                    <a:moveTo>
                      <a:pt x="25899" y="32805"/>
                    </a:moveTo>
                    <a:lnTo>
                      <a:pt x="39711" y="5180"/>
                    </a:lnTo>
                    <a:lnTo>
                      <a:pt x="88056" y="5180"/>
                    </a:lnTo>
                    <a:cubicBezTo>
                      <a:pt x="120288" y="5180"/>
                      <a:pt x="136400" y="7480"/>
                      <a:pt x="136400" y="12086"/>
                    </a:cubicBezTo>
                    <a:lnTo>
                      <a:pt x="129494" y="198557"/>
                    </a:lnTo>
                    <a:cubicBezTo>
                      <a:pt x="129494" y="327478"/>
                      <a:pt x="120288" y="398841"/>
                      <a:pt x="101869" y="412654"/>
                    </a:cubicBezTo>
                    <a:cubicBezTo>
                      <a:pt x="88056" y="426467"/>
                      <a:pt x="78850" y="435673"/>
                      <a:pt x="74243" y="440279"/>
                    </a:cubicBezTo>
                    <a:lnTo>
                      <a:pt x="60431" y="447186"/>
                    </a:lnTo>
                    <a:lnTo>
                      <a:pt x="5180" y="447186"/>
                    </a:lnTo>
                    <a:lnTo>
                      <a:pt x="5180" y="253808"/>
                    </a:lnTo>
                    <a:cubicBezTo>
                      <a:pt x="5180" y="120288"/>
                      <a:pt x="12086" y="46618"/>
                      <a:pt x="25899" y="32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3889D27-96A8-4016-9A3F-7C00951C88C1}"/>
                  </a:ext>
                </a:extLst>
              </p:cNvPr>
              <p:cNvSpPr/>
              <p:nvPr/>
            </p:nvSpPr>
            <p:spPr>
              <a:xfrm>
                <a:off x="2855614" y="3721172"/>
                <a:ext cx="517976" cy="257354"/>
              </a:xfrm>
              <a:custGeom>
                <a:avLst/>
                <a:gdLst>
                  <a:gd name="connsiteX0" fmla="*/ 18992 w 517975"/>
                  <a:gd name="connsiteY0" fmla="*/ 8635 h 511069"/>
                  <a:gd name="connsiteX1" fmla="*/ 267621 w 517975"/>
                  <a:gd name="connsiteY1" fmla="*/ 8635 h 511069"/>
                  <a:gd name="connsiteX2" fmla="*/ 509343 w 517975"/>
                  <a:gd name="connsiteY2" fmla="*/ 29354 h 511069"/>
                  <a:gd name="connsiteX3" fmla="*/ 516249 w 517975"/>
                  <a:gd name="connsiteY3" fmla="*/ 264169 h 511069"/>
                  <a:gd name="connsiteX4" fmla="*/ 495530 w 517975"/>
                  <a:gd name="connsiteY4" fmla="*/ 498985 h 511069"/>
                  <a:gd name="connsiteX5" fmla="*/ 253808 w 517975"/>
                  <a:gd name="connsiteY5" fmla="*/ 505891 h 511069"/>
                  <a:gd name="connsiteX6" fmla="*/ 12086 w 517975"/>
                  <a:gd name="connsiteY6" fmla="*/ 485172 h 511069"/>
                  <a:gd name="connsiteX7" fmla="*/ 5180 w 517975"/>
                  <a:gd name="connsiteY7" fmla="*/ 250357 h 511069"/>
                  <a:gd name="connsiteX8" fmla="*/ 12086 w 517975"/>
                  <a:gd name="connsiteY8" fmla="*/ 22447 h 511069"/>
                  <a:gd name="connsiteX9" fmla="*/ 18992 w 517975"/>
                  <a:gd name="connsiteY9" fmla="*/ 8635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975" h="511069">
                    <a:moveTo>
                      <a:pt x="18992" y="8635"/>
                    </a:moveTo>
                    <a:cubicBezTo>
                      <a:pt x="28199" y="4028"/>
                      <a:pt x="111075" y="4028"/>
                      <a:pt x="267621" y="8635"/>
                    </a:cubicBezTo>
                    <a:cubicBezTo>
                      <a:pt x="419560" y="13241"/>
                      <a:pt x="500137" y="20147"/>
                      <a:pt x="509343" y="29354"/>
                    </a:cubicBezTo>
                    <a:cubicBezTo>
                      <a:pt x="513949" y="38560"/>
                      <a:pt x="516249" y="116836"/>
                      <a:pt x="516249" y="264169"/>
                    </a:cubicBezTo>
                    <a:cubicBezTo>
                      <a:pt x="516249" y="411502"/>
                      <a:pt x="509343" y="489779"/>
                      <a:pt x="495530" y="498985"/>
                    </a:cubicBezTo>
                    <a:cubicBezTo>
                      <a:pt x="486324" y="508191"/>
                      <a:pt x="405748" y="510498"/>
                      <a:pt x="253808" y="505891"/>
                    </a:cubicBezTo>
                    <a:cubicBezTo>
                      <a:pt x="101869" y="501285"/>
                      <a:pt x="21292" y="494379"/>
                      <a:pt x="12086" y="485172"/>
                    </a:cubicBezTo>
                    <a:cubicBezTo>
                      <a:pt x="7480" y="475966"/>
                      <a:pt x="5180" y="397690"/>
                      <a:pt x="5180" y="250357"/>
                    </a:cubicBezTo>
                    <a:cubicBezTo>
                      <a:pt x="5180" y="103024"/>
                      <a:pt x="7480" y="27054"/>
                      <a:pt x="12086" y="22447"/>
                    </a:cubicBezTo>
                    <a:cubicBezTo>
                      <a:pt x="12086" y="17841"/>
                      <a:pt x="14386" y="13241"/>
                      <a:pt x="18992" y="8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A2AD8B5-7B5C-4F1D-B7F1-78749FEFF773}"/>
                  </a:ext>
                </a:extLst>
              </p:cNvPr>
              <p:cNvSpPr/>
              <p:nvPr/>
            </p:nvSpPr>
            <p:spPr>
              <a:xfrm>
                <a:off x="189765" y="2488390"/>
                <a:ext cx="1111921" cy="1063577"/>
              </a:xfrm>
              <a:custGeom>
                <a:avLst/>
                <a:gdLst>
                  <a:gd name="connsiteX0" fmla="*/ 350497 w 1111921"/>
                  <a:gd name="connsiteY0" fmla="*/ 12086 h 1063577"/>
                  <a:gd name="connsiteX1" fmla="*/ 571500 w 1111921"/>
                  <a:gd name="connsiteY1" fmla="*/ 5180 h 1063577"/>
                  <a:gd name="connsiteX2" fmla="*/ 619844 w 1111921"/>
                  <a:gd name="connsiteY2" fmla="*/ 5180 h 1063577"/>
                  <a:gd name="connsiteX3" fmla="*/ 751065 w 1111921"/>
                  <a:gd name="connsiteY3" fmla="*/ 12086 h 1063577"/>
                  <a:gd name="connsiteX4" fmla="*/ 916817 w 1111921"/>
                  <a:gd name="connsiteY4" fmla="*/ 46618 h 1063577"/>
                  <a:gd name="connsiteX5" fmla="*/ 985881 w 1111921"/>
                  <a:gd name="connsiteY5" fmla="*/ 108775 h 1063577"/>
                  <a:gd name="connsiteX6" fmla="*/ 1020412 w 1111921"/>
                  <a:gd name="connsiteY6" fmla="*/ 184745 h 1063577"/>
                  <a:gd name="connsiteX7" fmla="*/ 1034225 w 1111921"/>
                  <a:gd name="connsiteY7" fmla="*/ 295246 h 1063577"/>
                  <a:gd name="connsiteX8" fmla="*/ 1041131 w 1111921"/>
                  <a:gd name="connsiteY8" fmla="*/ 364310 h 1063577"/>
                  <a:gd name="connsiteX9" fmla="*/ 1041131 w 1111921"/>
                  <a:gd name="connsiteY9" fmla="*/ 385029 h 1063577"/>
                  <a:gd name="connsiteX10" fmla="*/ 1034225 w 1111921"/>
                  <a:gd name="connsiteY10" fmla="*/ 385029 h 1063577"/>
                  <a:gd name="connsiteX11" fmla="*/ 1034225 w 1111921"/>
                  <a:gd name="connsiteY11" fmla="*/ 391935 h 1063577"/>
                  <a:gd name="connsiteX12" fmla="*/ 1041131 w 1111921"/>
                  <a:gd name="connsiteY12" fmla="*/ 391935 h 1063577"/>
                  <a:gd name="connsiteX13" fmla="*/ 1041131 w 1111921"/>
                  <a:gd name="connsiteY13" fmla="*/ 412654 h 1063577"/>
                  <a:gd name="connsiteX14" fmla="*/ 1110195 w 1111921"/>
                  <a:gd name="connsiteY14" fmla="*/ 412654 h 1063577"/>
                  <a:gd name="connsiteX15" fmla="*/ 1110195 w 1111921"/>
                  <a:gd name="connsiteY15" fmla="*/ 419560 h 1063577"/>
                  <a:gd name="connsiteX16" fmla="*/ 1034225 w 1111921"/>
                  <a:gd name="connsiteY16" fmla="*/ 419560 h 1063577"/>
                  <a:gd name="connsiteX17" fmla="*/ 1034225 w 1111921"/>
                  <a:gd name="connsiteY17" fmla="*/ 633657 h 1063577"/>
                  <a:gd name="connsiteX18" fmla="*/ 1027319 w 1111921"/>
                  <a:gd name="connsiteY18" fmla="*/ 868473 h 1063577"/>
                  <a:gd name="connsiteX19" fmla="*/ 999693 w 1111921"/>
                  <a:gd name="connsiteY19" fmla="*/ 944443 h 1063577"/>
                  <a:gd name="connsiteX20" fmla="*/ 923724 w 1111921"/>
                  <a:gd name="connsiteY20" fmla="*/ 1027319 h 1063577"/>
                  <a:gd name="connsiteX21" fmla="*/ 530062 w 1111921"/>
                  <a:gd name="connsiteY21" fmla="*/ 1061851 h 1063577"/>
                  <a:gd name="connsiteX22" fmla="*/ 136400 w 1111921"/>
                  <a:gd name="connsiteY22" fmla="*/ 1054944 h 1063577"/>
                  <a:gd name="connsiteX23" fmla="*/ 74243 w 1111921"/>
                  <a:gd name="connsiteY23" fmla="*/ 1020412 h 1063577"/>
                  <a:gd name="connsiteX24" fmla="*/ 25899 w 1111921"/>
                  <a:gd name="connsiteY24" fmla="*/ 958255 h 1063577"/>
                  <a:gd name="connsiteX25" fmla="*/ 5180 w 1111921"/>
                  <a:gd name="connsiteY25" fmla="*/ 536968 h 1063577"/>
                  <a:gd name="connsiteX26" fmla="*/ 32805 w 1111921"/>
                  <a:gd name="connsiteY26" fmla="*/ 108775 h 1063577"/>
                  <a:gd name="connsiteX27" fmla="*/ 94962 w 1111921"/>
                  <a:gd name="connsiteY27" fmla="*/ 46618 h 1063577"/>
                  <a:gd name="connsiteX28" fmla="*/ 350497 w 1111921"/>
                  <a:gd name="connsiteY28" fmla="*/ 12086 h 1063577"/>
                  <a:gd name="connsiteX29" fmla="*/ 378122 w 1111921"/>
                  <a:gd name="connsiteY29" fmla="*/ 198557 h 1063577"/>
                  <a:gd name="connsiteX30" fmla="*/ 578406 w 1111921"/>
                  <a:gd name="connsiteY30" fmla="*/ 198557 h 1063577"/>
                  <a:gd name="connsiteX31" fmla="*/ 599125 w 1111921"/>
                  <a:gd name="connsiteY31" fmla="*/ 191651 h 1063577"/>
                  <a:gd name="connsiteX32" fmla="*/ 626751 w 1111921"/>
                  <a:gd name="connsiteY32" fmla="*/ 198557 h 1063577"/>
                  <a:gd name="connsiteX33" fmla="*/ 633657 w 1111921"/>
                  <a:gd name="connsiteY33" fmla="*/ 212370 h 1063577"/>
                  <a:gd name="connsiteX34" fmla="*/ 633657 w 1111921"/>
                  <a:gd name="connsiteY34" fmla="*/ 191651 h 1063577"/>
                  <a:gd name="connsiteX35" fmla="*/ 737252 w 1111921"/>
                  <a:gd name="connsiteY35" fmla="*/ 198557 h 1063577"/>
                  <a:gd name="connsiteX36" fmla="*/ 847754 w 1111921"/>
                  <a:gd name="connsiteY36" fmla="*/ 219276 h 1063577"/>
                  <a:gd name="connsiteX37" fmla="*/ 861566 w 1111921"/>
                  <a:gd name="connsiteY37" fmla="*/ 295246 h 1063577"/>
                  <a:gd name="connsiteX38" fmla="*/ 861566 w 1111921"/>
                  <a:gd name="connsiteY38" fmla="*/ 412654 h 1063577"/>
                  <a:gd name="connsiteX39" fmla="*/ 827035 w 1111921"/>
                  <a:gd name="connsiteY39" fmla="*/ 412654 h 1063577"/>
                  <a:gd name="connsiteX40" fmla="*/ 847754 w 1111921"/>
                  <a:gd name="connsiteY40" fmla="*/ 419560 h 1063577"/>
                  <a:gd name="connsiteX41" fmla="*/ 861566 w 1111921"/>
                  <a:gd name="connsiteY41" fmla="*/ 626751 h 1063577"/>
                  <a:gd name="connsiteX42" fmla="*/ 847754 w 1111921"/>
                  <a:gd name="connsiteY42" fmla="*/ 861566 h 1063577"/>
                  <a:gd name="connsiteX43" fmla="*/ 516249 w 1111921"/>
                  <a:gd name="connsiteY43" fmla="*/ 882286 h 1063577"/>
                  <a:gd name="connsiteX44" fmla="*/ 177838 w 1111921"/>
                  <a:gd name="connsiteY44" fmla="*/ 868473 h 1063577"/>
                  <a:gd name="connsiteX45" fmla="*/ 157119 w 1111921"/>
                  <a:gd name="connsiteY45" fmla="*/ 550781 h 1063577"/>
                  <a:gd name="connsiteX46" fmla="*/ 164026 w 1111921"/>
                  <a:gd name="connsiteY46" fmla="*/ 226183 h 1063577"/>
                  <a:gd name="connsiteX47" fmla="*/ 378122 w 1111921"/>
                  <a:gd name="connsiteY47" fmla="*/ 198557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11921" h="1063577">
                    <a:moveTo>
                      <a:pt x="350497" y="12086"/>
                    </a:moveTo>
                    <a:lnTo>
                      <a:pt x="571500" y="5180"/>
                    </a:lnTo>
                    <a:lnTo>
                      <a:pt x="619844" y="5180"/>
                    </a:lnTo>
                    <a:lnTo>
                      <a:pt x="751065" y="12086"/>
                    </a:lnTo>
                    <a:cubicBezTo>
                      <a:pt x="838548" y="16693"/>
                      <a:pt x="893798" y="28199"/>
                      <a:pt x="916817" y="46618"/>
                    </a:cubicBezTo>
                    <a:cubicBezTo>
                      <a:pt x="944443" y="65037"/>
                      <a:pt x="967461" y="85756"/>
                      <a:pt x="985881" y="108775"/>
                    </a:cubicBezTo>
                    <a:cubicBezTo>
                      <a:pt x="1004300" y="136400"/>
                      <a:pt x="1015806" y="161726"/>
                      <a:pt x="1020412" y="184745"/>
                    </a:cubicBezTo>
                    <a:cubicBezTo>
                      <a:pt x="1025019" y="212370"/>
                      <a:pt x="1029618" y="249202"/>
                      <a:pt x="1034225" y="295246"/>
                    </a:cubicBezTo>
                    <a:cubicBezTo>
                      <a:pt x="1038832" y="336684"/>
                      <a:pt x="1041131" y="359703"/>
                      <a:pt x="1041131" y="364310"/>
                    </a:cubicBezTo>
                    <a:lnTo>
                      <a:pt x="1041131" y="385029"/>
                    </a:lnTo>
                    <a:lnTo>
                      <a:pt x="1034225" y="385029"/>
                    </a:lnTo>
                    <a:lnTo>
                      <a:pt x="1034225" y="391935"/>
                    </a:lnTo>
                    <a:lnTo>
                      <a:pt x="1041131" y="391935"/>
                    </a:lnTo>
                    <a:lnTo>
                      <a:pt x="1041131" y="412654"/>
                    </a:lnTo>
                    <a:lnTo>
                      <a:pt x="1110195" y="412654"/>
                    </a:lnTo>
                    <a:lnTo>
                      <a:pt x="1110195" y="419560"/>
                    </a:lnTo>
                    <a:lnTo>
                      <a:pt x="1034225" y="419560"/>
                    </a:lnTo>
                    <a:lnTo>
                      <a:pt x="1034225" y="633657"/>
                    </a:lnTo>
                    <a:cubicBezTo>
                      <a:pt x="1029618" y="776390"/>
                      <a:pt x="1027319" y="854660"/>
                      <a:pt x="1027319" y="868473"/>
                    </a:cubicBezTo>
                    <a:cubicBezTo>
                      <a:pt x="1027319" y="882286"/>
                      <a:pt x="1018113" y="907611"/>
                      <a:pt x="999693" y="944443"/>
                    </a:cubicBezTo>
                    <a:cubicBezTo>
                      <a:pt x="981274" y="981274"/>
                      <a:pt x="955955" y="1008900"/>
                      <a:pt x="923724" y="1027319"/>
                    </a:cubicBezTo>
                    <a:cubicBezTo>
                      <a:pt x="896098" y="1045738"/>
                      <a:pt x="764878" y="1057244"/>
                      <a:pt x="530062" y="1061851"/>
                    </a:cubicBezTo>
                    <a:cubicBezTo>
                      <a:pt x="290642" y="1066457"/>
                      <a:pt x="159421" y="1064150"/>
                      <a:pt x="136400" y="1054944"/>
                    </a:cubicBezTo>
                    <a:cubicBezTo>
                      <a:pt x="113379" y="1045738"/>
                      <a:pt x="92660" y="1034225"/>
                      <a:pt x="74243" y="1020412"/>
                    </a:cubicBezTo>
                    <a:cubicBezTo>
                      <a:pt x="55826" y="1006600"/>
                      <a:pt x="39711" y="985881"/>
                      <a:pt x="25899" y="958255"/>
                    </a:cubicBezTo>
                    <a:cubicBezTo>
                      <a:pt x="12086" y="935236"/>
                      <a:pt x="5180" y="794803"/>
                      <a:pt x="5180" y="536968"/>
                    </a:cubicBezTo>
                    <a:cubicBezTo>
                      <a:pt x="5180" y="279134"/>
                      <a:pt x="14388" y="136400"/>
                      <a:pt x="32805" y="108775"/>
                    </a:cubicBezTo>
                    <a:cubicBezTo>
                      <a:pt x="51222" y="81150"/>
                      <a:pt x="71941" y="60431"/>
                      <a:pt x="94962" y="46618"/>
                    </a:cubicBezTo>
                    <a:cubicBezTo>
                      <a:pt x="117983" y="28199"/>
                      <a:pt x="203162" y="16693"/>
                      <a:pt x="350497" y="12086"/>
                    </a:cubicBezTo>
                    <a:close/>
                    <a:moveTo>
                      <a:pt x="378122" y="198557"/>
                    </a:moveTo>
                    <a:lnTo>
                      <a:pt x="578406" y="198557"/>
                    </a:lnTo>
                    <a:lnTo>
                      <a:pt x="599125" y="191651"/>
                    </a:lnTo>
                    <a:cubicBezTo>
                      <a:pt x="617543" y="191651"/>
                      <a:pt x="626751" y="193951"/>
                      <a:pt x="626751" y="198557"/>
                    </a:cubicBezTo>
                    <a:cubicBezTo>
                      <a:pt x="626751" y="207764"/>
                      <a:pt x="629051" y="212370"/>
                      <a:pt x="633657" y="212370"/>
                    </a:cubicBezTo>
                    <a:lnTo>
                      <a:pt x="633657" y="191651"/>
                    </a:lnTo>
                    <a:lnTo>
                      <a:pt x="737252" y="198557"/>
                    </a:lnTo>
                    <a:cubicBezTo>
                      <a:pt x="806316" y="198557"/>
                      <a:pt x="843147" y="205464"/>
                      <a:pt x="847754" y="219276"/>
                    </a:cubicBezTo>
                    <a:cubicBezTo>
                      <a:pt x="856960" y="228483"/>
                      <a:pt x="861566" y="253808"/>
                      <a:pt x="861566" y="295246"/>
                    </a:cubicBezTo>
                    <a:lnTo>
                      <a:pt x="861566" y="412654"/>
                    </a:lnTo>
                    <a:lnTo>
                      <a:pt x="827035" y="412654"/>
                    </a:lnTo>
                    <a:cubicBezTo>
                      <a:pt x="827035" y="417261"/>
                      <a:pt x="833941" y="419560"/>
                      <a:pt x="847754" y="419560"/>
                    </a:cubicBezTo>
                    <a:cubicBezTo>
                      <a:pt x="856960" y="419560"/>
                      <a:pt x="861566" y="488624"/>
                      <a:pt x="861566" y="626751"/>
                    </a:cubicBezTo>
                    <a:cubicBezTo>
                      <a:pt x="861566" y="769484"/>
                      <a:pt x="856960" y="847754"/>
                      <a:pt x="847754" y="861566"/>
                    </a:cubicBezTo>
                    <a:cubicBezTo>
                      <a:pt x="838548" y="870773"/>
                      <a:pt x="728046" y="877679"/>
                      <a:pt x="516249" y="882286"/>
                    </a:cubicBezTo>
                    <a:cubicBezTo>
                      <a:pt x="299851" y="886892"/>
                      <a:pt x="187047" y="882286"/>
                      <a:pt x="177838" y="868473"/>
                    </a:cubicBezTo>
                    <a:cubicBezTo>
                      <a:pt x="164026" y="854660"/>
                      <a:pt x="157119" y="748765"/>
                      <a:pt x="157119" y="550781"/>
                    </a:cubicBezTo>
                    <a:cubicBezTo>
                      <a:pt x="157119" y="352797"/>
                      <a:pt x="159421" y="244602"/>
                      <a:pt x="164026" y="226183"/>
                    </a:cubicBezTo>
                    <a:cubicBezTo>
                      <a:pt x="168630" y="207764"/>
                      <a:pt x="239995" y="198557"/>
                      <a:pt x="378122" y="1985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49BC739-4E65-44BC-B295-8924A5037536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547100C-1ACB-49EC-92DE-340CA3B39902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0055936-AA08-4A8F-9CB9-E6904AC95208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112A16C-A478-4CC4-BAD1-F105DCE87470}"/>
                  </a:ext>
                </a:extLst>
              </p:cNvPr>
              <p:cNvSpPr/>
              <p:nvPr/>
            </p:nvSpPr>
            <p:spPr>
              <a:xfrm>
                <a:off x="6350223" y="2295012"/>
                <a:ext cx="663009" cy="676822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2D064D6-BACE-4417-AC5F-08902B2A599D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2FACB66-5F48-45FD-AF8C-CC2534305548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148AC7C-CDFD-4D57-A04C-9BFCC15D2AAC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9581366-4A97-4BF8-8C01-C6156E17E730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5F28E78-0A42-432E-9AAD-828B6C1CAE07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28362AD-D9EA-43B5-8E6E-3E0CC0967DCD}"/>
                  </a:ext>
                </a:extLst>
              </p:cNvPr>
              <p:cNvSpPr/>
              <p:nvPr/>
            </p:nvSpPr>
            <p:spPr>
              <a:xfrm>
                <a:off x="1826568" y="3123774"/>
                <a:ext cx="669915" cy="669915"/>
              </a:xfrm>
              <a:custGeom>
                <a:avLst/>
                <a:gdLst>
                  <a:gd name="connsiteX0" fmla="*/ 364310 w 669915"/>
                  <a:gd name="connsiteY0" fmla="*/ 668189 h 669915"/>
                  <a:gd name="connsiteX1" fmla="*/ 170932 w 669915"/>
                  <a:gd name="connsiteY1" fmla="*/ 668189 h 669915"/>
                  <a:gd name="connsiteX2" fmla="*/ 164026 w 669915"/>
                  <a:gd name="connsiteY2" fmla="*/ 661283 h 669915"/>
                  <a:gd name="connsiteX3" fmla="*/ 164026 w 669915"/>
                  <a:gd name="connsiteY3" fmla="*/ 585313 h 669915"/>
                  <a:gd name="connsiteX4" fmla="*/ 170932 w 669915"/>
                  <a:gd name="connsiteY4" fmla="*/ 585313 h 669915"/>
                  <a:gd name="connsiteX5" fmla="*/ 170932 w 669915"/>
                  <a:gd name="connsiteY5" fmla="*/ 578406 h 669915"/>
                  <a:gd name="connsiteX6" fmla="*/ 357403 w 669915"/>
                  <a:gd name="connsiteY6" fmla="*/ 578406 h 669915"/>
                  <a:gd name="connsiteX7" fmla="*/ 564594 w 669915"/>
                  <a:gd name="connsiteY7" fmla="*/ 557687 h 669915"/>
                  <a:gd name="connsiteX8" fmla="*/ 585313 w 669915"/>
                  <a:gd name="connsiteY8" fmla="*/ 343591 h 669915"/>
                  <a:gd name="connsiteX9" fmla="*/ 578406 w 669915"/>
                  <a:gd name="connsiteY9" fmla="*/ 122588 h 669915"/>
                  <a:gd name="connsiteX10" fmla="*/ 343591 w 669915"/>
                  <a:gd name="connsiteY10" fmla="*/ 94962 h 669915"/>
                  <a:gd name="connsiteX11" fmla="*/ 108775 w 669915"/>
                  <a:gd name="connsiteY11" fmla="*/ 108775 h 669915"/>
                  <a:gd name="connsiteX12" fmla="*/ 94962 w 669915"/>
                  <a:gd name="connsiteY12" fmla="*/ 260715 h 669915"/>
                  <a:gd name="connsiteX13" fmla="*/ 88056 w 669915"/>
                  <a:gd name="connsiteY13" fmla="*/ 398841 h 669915"/>
                  <a:gd name="connsiteX14" fmla="*/ 12086 w 669915"/>
                  <a:gd name="connsiteY14" fmla="*/ 398841 h 669915"/>
                  <a:gd name="connsiteX15" fmla="*/ 12086 w 669915"/>
                  <a:gd name="connsiteY15" fmla="*/ 385029 h 669915"/>
                  <a:gd name="connsiteX16" fmla="*/ 5180 w 669915"/>
                  <a:gd name="connsiteY16" fmla="*/ 385029 h 669915"/>
                  <a:gd name="connsiteX17" fmla="*/ 12086 w 669915"/>
                  <a:gd name="connsiteY17" fmla="*/ 253808 h 669915"/>
                  <a:gd name="connsiteX18" fmla="*/ 32805 w 669915"/>
                  <a:gd name="connsiteY18" fmla="*/ 81150 h 669915"/>
                  <a:gd name="connsiteX19" fmla="*/ 53524 w 669915"/>
                  <a:gd name="connsiteY19" fmla="*/ 32805 h 669915"/>
                  <a:gd name="connsiteX20" fmla="*/ 88056 w 669915"/>
                  <a:gd name="connsiteY20" fmla="*/ 12086 h 669915"/>
                  <a:gd name="connsiteX21" fmla="*/ 343591 w 669915"/>
                  <a:gd name="connsiteY21" fmla="*/ 5180 h 669915"/>
                  <a:gd name="connsiteX22" fmla="*/ 606032 w 669915"/>
                  <a:gd name="connsiteY22" fmla="*/ 32805 h 669915"/>
                  <a:gd name="connsiteX23" fmla="*/ 654376 w 669915"/>
                  <a:gd name="connsiteY23" fmla="*/ 94962 h 669915"/>
                  <a:gd name="connsiteX24" fmla="*/ 668189 w 669915"/>
                  <a:gd name="connsiteY24" fmla="*/ 350497 h 669915"/>
                  <a:gd name="connsiteX25" fmla="*/ 647470 w 669915"/>
                  <a:gd name="connsiteY25" fmla="*/ 592219 h 669915"/>
                  <a:gd name="connsiteX26" fmla="*/ 606032 w 669915"/>
                  <a:gd name="connsiteY26" fmla="*/ 640563 h 669915"/>
                  <a:gd name="connsiteX27" fmla="*/ 571500 w 669915"/>
                  <a:gd name="connsiteY27" fmla="*/ 661283 h 669915"/>
                  <a:gd name="connsiteX28" fmla="*/ 364310 w 669915"/>
                  <a:gd name="connsiteY28" fmla="*/ 668189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9915" h="669915">
                    <a:moveTo>
                      <a:pt x="364310" y="668189"/>
                    </a:moveTo>
                    <a:lnTo>
                      <a:pt x="170932" y="668189"/>
                    </a:lnTo>
                    <a:lnTo>
                      <a:pt x="164026" y="661283"/>
                    </a:lnTo>
                    <a:lnTo>
                      <a:pt x="164026" y="585313"/>
                    </a:lnTo>
                    <a:lnTo>
                      <a:pt x="170932" y="585313"/>
                    </a:lnTo>
                    <a:lnTo>
                      <a:pt x="170932" y="578406"/>
                    </a:lnTo>
                    <a:lnTo>
                      <a:pt x="357403" y="578406"/>
                    </a:lnTo>
                    <a:cubicBezTo>
                      <a:pt x="486324" y="573800"/>
                      <a:pt x="555387" y="566894"/>
                      <a:pt x="564594" y="557687"/>
                    </a:cubicBezTo>
                    <a:cubicBezTo>
                      <a:pt x="573800" y="543875"/>
                      <a:pt x="580706" y="472511"/>
                      <a:pt x="585313" y="343591"/>
                    </a:cubicBezTo>
                    <a:cubicBezTo>
                      <a:pt x="589919" y="214670"/>
                      <a:pt x="587613" y="141007"/>
                      <a:pt x="578406" y="122588"/>
                    </a:cubicBezTo>
                    <a:cubicBezTo>
                      <a:pt x="569200" y="108775"/>
                      <a:pt x="490924" y="99569"/>
                      <a:pt x="343591" y="94962"/>
                    </a:cubicBezTo>
                    <a:cubicBezTo>
                      <a:pt x="196258" y="90356"/>
                      <a:pt x="117981" y="94962"/>
                      <a:pt x="108775" y="108775"/>
                    </a:cubicBezTo>
                    <a:cubicBezTo>
                      <a:pt x="99569" y="117981"/>
                      <a:pt x="94962" y="168632"/>
                      <a:pt x="94962" y="260715"/>
                    </a:cubicBezTo>
                    <a:lnTo>
                      <a:pt x="88056" y="398841"/>
                    </a:lnTo>
                    <a:lnTo>
                      <a:pt x="12086" y="398841"/>
                    </a:lnTo>
                    <a:lnTo>
                      <a:pt x="12086" y="385029"/>
                    </a:lnTo>
                    <a:lnTo>
                      <a:pt x="5180" y="385029"/>
                    </a:lnTo>
                    <a:lnTo>
                      <a:pt x="12086" y="253808"/>
                    </a:lnTo>
                    <a:cubicBezTo>
                      <a:pt x="12086" y="161726"/>
                      <a:pt x="18992" y="104168"/>
                      <a:pt x="32805" y="81150"/>
                    </a:cubicBezTo>
                    <a:cubicBezTo>
                      <a:pt x="46618" y="58131"/>
                      <a:pt x="53524" y="42011"/>
                      <a:pt x="53524" y="32805"/>
                    </a:cubicBezTo>
                    <a:cubicBezTo>
                      <a:pt x="58131" y="28199"/>
                      <a:pt x="69637" y="21292"/>
                      <a:pt x="88056" y="12086"/>
                    </a:cubicBezTo>
                    <a:cubicBezTo>
                      <a:pt x="106475" y="7480"/>
                      <a:pt x="191651" y="5180"/>
                      <a:pt x="343591" y="5180"/>
                    </a:cubicBezTo>
                    <a:cubicBezTo>
                      <a:pt x="500137" y="5180"/>
                      <a:pt x="587613" y="14386"/>
                      <a:pt x="606032" y="32805"/>
                    </a:cubicBezTo>
                    <a:cubicBezTo>
                      <a:pt x="624451" y="46618"/>
                      <a:pt x="640563" y="67337"/>
                      <a:pt x="654376" y="94962"/>
                    </a:cubicBezTo>
                    <a:cubicBezTo>
                      <a:pt x="668189" y="122588"/>
                      <a:pt x="672795" y="207764"/>
                      <a:pt x="668189" y="350497"/>
                    </a:cubicBezTo>
                    <a:cubicBezTo>
                      <a:pt x="663582" y="488624"/>
                      <a:pt x="656676" y="569200"/>
                      <a:pt x="647470" y="592219"/>
                    </a:cubicBezTo>
                    <a:cubicBezTo>
                      <a:pt x="633657" y="615238"/>
                      <a:pt x="619844" y="631357"/>
                      <a:pt x="606032" y="640563"/>
                    </a:cubicBezTo>
                    <a:cubicBezTo>
                      <a:pt x="592219" y="649770"/>
                      <a:pt x="580706" y="656676"/>
                      <a:pt x="571500" y="661283"/>
                    </a:cubicBezTo>
                    <a:cubicBezTo>
                      <a:pt x="562294" y="665889"/>
                      <a:pt x="493230" y="668189"/>
                      <a:pt x="364310" y="668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EAE6EB0-775C-4B53-9E06-5FA6EE82D6CB}"/>
                  </a:ext>
                </a:extLst>
              </p:cNvPr>
              <p:cNvSpPr/>
              <p:nvPr/>
            </p:nvSpPr>
            <p:spPr>
              <a:xfrm>
                <a:off x="5305063" y="2589664"/>
                <a:ext cx="1063577" cy="1063577"/>
              </a:xfrm>
              <a:custGeom>
                <a:avLst/>
                <a:gdLst>
                  <a:gd name="connsiteX0" fmla="*/ 207766 w 1063576"/>
                  <a:gd name="connsiteY0" fmla="*/ 12086 h 1063577"/>
                  <a:gd name="connsiteX1" fmla="*/ 256111 w 1063576"/>
                  <a:gd name="connsiteY1" fmla="*/ 5180 h 1063577"/>
                  <a:gd name="connsiteX2" fmla="*/ 263017 w 1063576"/>
                  <a:gd name="connsiteY2" fmla="*/ 5180 h 1063577"/>
                  <a:gd name="connsiteX3" fmla="*/ 269923 w 1063576"/>
                  <a:gd name="connsiteY3" fmla="*/ 94962 h 1063577"/>
                  <a:gd name="connsiteX4" fmla="*/ 256111 w 1063576"/>
                  <a:gd name="connsiteY4" fmla="*/ 184745 h 1063577"/>
                  <a:gd name="connsiteX5" fmla="*/ 242298 w 1063576"/>
                  <a:gd name="connsiteY5" fmla="*/ 184745 h 1063577"/>
                  <a:gd name="connsiteX6" fmla="*/ 221579 w 1063576"/>
                  <a:gd name="connsiteY6" fmla="*/ 191651 h 1063577"/>
                  <a:gd name="connsiteX7" fmla="*/ 187047 w 1063576"/>
                  <a:gd name="connsiteY7" fmla="*/ 212370 h 1063577"/>
                  <a:gd name="connsiteX8" fmla="*/ 180141 w 1063576"/>
                  <a:gd name="connsiteY8" fmla="*/ 543875 h 1063577"/>
                  <a:gd name="connsiteX9" fmla="*/ 193954 w 1063576"/>
                  <a:gd name="connsiteY9" fmla="*/ 868473 h 1063577"/>
                  <a:gd name="connsiteX10" fmla="*/ 532365 w 1063576"/>
                  <a:gd name="connsiteY10" fmla="*/ 882286 h 1063577"/>
                  <a:gd name="connsiteX11" fmla="*/ 877682 w 1063576"/>
                  <a:gd name="connsiteY11" fmla="*/ 854660 h 1063577"/>
                  <a:gd name="connsiteX12" fmla="*/ 884588 w 1063576"/>
                  <a:gd name="connsiteY12" fmla="*/ 530062 h 1063577"/>
                  <a:gd name="connsiteX13" fmla="*/ 877682 w 1063576"/>
                  <a:gd name="connsiteY13" fmla="*/ 219276 h 1063577"/>
                  <a:gd name="connsiteX14" fmla="*/ 870775 w 1063576"/>
                  <a:gd name="connsiteY14" fmla="*/ 212370 h 1063577"/>
                  <a:gd name="connsiteX15" fmla="*/ 870775 w 1063576"/>
                  <a:gd name="connsiteY15" fmla="*/ 198557 h 1063577"/>
                  <a:gd name="connsiteX16" fmla="*/ 863869 w 1063576"/>
                  <a:gd name="connsiteY16" fmla="*/ 198557 h 1063577"/>
                  <a:gd name="connsiteX17" fmla="*/ 856963 w 1063576"/>
                  <a:gd name="connsiteY17" fmla="*/ 191651 h 1063577"/>
                  <a:gd name="connsiteX18" fmla="*/ 850056 w 1063576"/>
                  <a:gd name="connsiteY18" fmla="*/ 184745 h 1063577"/>
                  <a:gd name="connsiteX19" fmla="*/ 822431 w 1063576"/>
                  <a:gd name="connsiteY19" fmla="*/ 184745 h 1063577"/>
                  <a:gd name="connsiteX20" fmla="*/ 801712 w 1063576"/>
                  <a:gd name="connsiteY20" fmla="*/ 94962 h 1063577"/>
                  <a:gd name="connsiteX21" fmla="*/ 801712 w 1063576"/>
                  <a:gd name="connsiteY21" fmla="*/ 5180 h 1063577"/>
                  <a:gd name="connsiteX22" fmla="*/ 856963 w 1063576"/>
                  <a:gd name="connsiteY22" fmla="*/ 5180 h 1063577"/>
                  <a:gd name="connsiteX23" fmla="*/ 926026 w 1063576"/>
                  <a:gd name="connsiteY23" fmla="*/ 18992 h 1063577"/>
                  <a:gd name="connsiteX24" fmla="*/ 981277 w 1063576"/>
                  <a:gd name="connsiteY24" fmla="*/ 67337 h 1063577"/>
                  <a:gd name="connsiteX25" fmla="*/ 1036528 w 1063576"/>
                  <a:gd name="connsiteY25" fmla="*/ 143307 h 1063577"/>
                  <a:gd name="connsiteX26" fmla="*/ 1057247 w 1063576"/>
                  <a:gd name="connsiteY26" fmla="*/ 516249 h 1063577"/>
                  <a:gd name="connsiteX27" fmla="*/ 1050340 w 1063576"/>
                  <a:gd name="connsiteY27" fmla="*/ 896098 h 1063577"/>
                  <a:gd name="connsiteX28" fmla="*/ 1008902 w 1063576"/>
                  <a:gd name="connsiteY28" fmla="*/ 978974 h 1063577"/>
                  <a:gd name="connsiteX29" fmla="*/ 953652 w 1063576"/>
                  <a:gd name="connsiteY29" fmla="*/ 1034225 h 1063577"/>
                  <a:gd name="connsiteX30" fmla="*/ 539271 w 1063576"/>
                  <a:gd name="connsiteY30" fmla="*/ 1061851 h 1063577"/>
                  <a:gd name="connsiteX31" fmla="*/ 152516 w 1063576"/>
                  <a:gd name="connsiteY31" fmla="*/ 1054944 h 1063577"/>
                  <a:gd name="connsiteX32" fmla="*/ 97265 w 1063576"/>
                  <a:gd name="connsiteY32" fmla="*/ 1020412 h 1063577"/>
                  <a:gd name="connsiteX33" fmla="*/ 35108 w 1063576"/>
                  <a:gd name="connsiteY33" fmla="*/ 944443 h 1063577"/>
                  <a:gd name="connsiteX34" fmla="*/ 7482 w 1063576"/>
                  <a:gd name="connsiteY34" fmla="*/ 557687 h 1063577"/>
                  <a:gd name="connsiteX35" fmla="*/ 14389 w 1063576"/>
                  <a:gd name="connsiteY35" fmla="*/ 170932 h 1063577"/>
                  <a:gd name="connsiteX36" fmla="*/ 55827 w 1063576"/>
                  <a:gd name="connsiteY36" fmla="*/ 94962 h 1063577"/>
                  <a:gd name="connsiteX37" fmla="*/ 117984 w 1063576"/>
                  <a:gd name="connsiteY37" fmla="*/ 32805 h 1063577"/>
                  <a:gd name="connsiteX38" fmla="*/ 207766 w 1063576"/>
                  <a:gd name="connsiteY38" fmla="*/ 12086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3576" h="1063577">
                    <a:moveTo>
                      <a:pt x="207766" y="12086"/>
                    </a:moveTo>
                    <a:lnTo>
                      <a:pt x="256111" y="5180"/>
                    </a:lnTo>
                    <a:lnTo>
                      <a:pt x="263017" y="5180"/>
                    </a:lnTo>
                    <a:cubicBezTo>
                      <a:pt x="267624" y="5180"/>
                      <a:pt x="269923" y="35105"/>
                      <a:pt x="269923" y="94962"/>
                    </a:cubicBezTo>
                    <a:cubicBezTo>
                      <a:pt x="269923" y="154819"/>
                      <a:pt x="265317" y="184745"/>
                      <a:pt x="256111" y="184745"/>
                    </a:cubicBezTo>
                    <a:lnTo>
                      <a:pt x="242298" y="184745"/>
                    </a:lnTo>
                    <a:lnTo>
                      <a:pt x="221579" y="191651"/>
                    </a:lnTo>
                    <a:cubicBezTo>
                      <a:pt x="203160" y="196258"/>
                      <a:pt x="191654" y="203164"/>
                      <a:pt x="187047" y="212370"/>
                    </a:cubicBezTo>
                    <a:cubicBezTo>
                      <a:pt x="182441" y="226183"/>
                      <a:pt x="180141" y="336684"/>
                      <a:pt x="180141" y="543875"/>
                    </a:cubicBezTo>
                    <a:cubicBezTo>
                      <a:pt x="180141" y="751065"/>
                      <a:pt x="184747" y="859267"/>
                      <a:pt x="193954" y="868473"/>
                    </a:cubicBezTo>
                    <a:cubicBezTo>
                      <a:pt x="198560" y="882286"/>
                      <a:pt x="311362" y="886892"/>
                      <a:pt x="532365" y="882286"/>
                    </a:cubicBezTo>
                    <a:cubicBezTo>
                      <a:pt x="753368" y="877679"/>
                      <a:pt x="868476" y="868473"/>
                      <a:pt x="877682" y="854660"/>
                    </a:cubicBezTo>
                    <a:cubicBezTo>
                      <a:pt x="882288" y="836241"/>
                      <a:pt x="884588" y="728046"/>
                      <a:pt x="884588" y="530062"/>
                    </a:cubicBezTo>
                    <a:cubicBezTo>
                      <a:pt x="884588" y="327478"/>
                      <a:pt x="882288" y="223883"/>
                      <a:pt x="877682" y="219276"/>
                    </a:cubicBezTo>
                    <a:lnTo>
                      <a:pt x="870775" y="212370"/>
                    </a:lnTo>
                    <a:lnTo>
                      <a:pt x="870775" y="198557"/>
                    </a:lnTo>
                    <a:lnTo>
                      <a:pt x="863869" y="198557"/>
                    </a:lnTo>
                    <a:lnTo>
                      <a:pt x="856963" y="191651"/>
                    </a:lnTo>
                    <a:lnTo>
                      <a:pt x="850056" y="184745"/>
                    </a:lnTo>
                    <a:lnTo>
                      <a:pt x="822431" y="184745"/>
                    </a:lnTo>
                    <a:cubicBezTo>
                      <a:pt x="808618" y="184745"/>
                      <a:pt x="801712" y="154819"/>
                      <a:pt x="801712" y="94962"/>
                    </a:cubicBezTo>
                    <a:lnTo>
                      <a:pt x="801712" y="5180"/>
                    </a:lnTo>
                    <a:lnTo>
                      <a:pt x="856963" y="5180"/>
                    </a:lnTo>
                    <a:cubicBezTo>
                      <a:pt x="879982" y="5180"/>
                      <a:pt x="903007" y="9786"/>
                      <a:pt x="926026" y="18992"/>
                    </a:cubicBezTo>
                    <a:cubicBezTo>
                      <a:pt x="944445" y="28199"/>
                      <a:pt x="962858" y="44318"/>
                      <a:pt x="981277" y="67337"/>
                    </a:cubicBezTo>
                    <a:cubicBezTo>
                      <a:pt x="999696" y="85756"/>
                      <a:pt x="1018108" y="111075"/>
                      <a:pt x="1036528" y="143307"/>
                    </a:cubicBezTo>
                    <a:cubicBezTo>
                      <a:pt x="1045734" y="175539"/>
                      <a:pt x="1052640" y="299853"/>
                      <a:pt x="1057247" y="516249"/>
                    </a:cubicBezTo>
                    <a:cubicBezTo>
                      <a:pt x="1061853" y="737252"/>
                      <a:pt x="1059547" y="863866"/>
                      <a:pt x="1050340" y="896098"/>
                    </a:cubicBezTo>
                    <a:cubicBezTo>
                      <a:pt x="1041134" y="928330"/>
                      <a:pt x="1027321" y="955955"/>
                      <a:pt x="1008902" y="978974"/>
                    </a:cubicBezTo>
                    <a:cubicBezTo>
                      <a:pt x="995090" y="1001993"/>
                      <a:pt x="976670" y="1020412"/>
                      <a:pt x="953652" y="1034225"/>
                    </a:cubicBezTo>
                    <a:cubicBezTo>
                      <a:pt x="930633" y="1048038"/>
                      <a:pt x="792506" y="1057244"/>
                      <a:pt x="539271" y="1061851"/>
                    </a:cubicBezTo>
                    <a:cubicBezTo>
                      <a:pt x="290642" y="1066457"/>
                      <a:pt x="161722" y="1064150"/>
                      <a:pt x="152516" y="1054944"/>
                    </a:cubicBezTo>
                    <a:cubicBezTo>
                      <a:pt x="138703" y="1054944"/>
                      <a:pt x="120284" y="1043431"/>
                      <a:pt x="97265" y="1020412"/>
                    </a:cubicBezTo>
                    <a:cubicBezTo>
                      <a:pt x="69639" y="1001993"/>
                      <a:pt x="48920" y="976674"/>
                      <a:pt x="35108" y="944443"/>
                    </a:cubicBezTo>
                    <a:cubicBezTo>
                      <a:pt x="21295" y="912211"/>
                      <a:pt x="12089" y="783297"/>
                      <a:pt x="7482" y="557687"/>
                    </a:cubicBezTo>
                    <a:cubicBezTo>
                      <a:pt x="2876" y="327478"/>
                      <a:pt x="5183" y="198557"/>
                      <a:pt x="14389" y="170932"/>
                    </a:cubicBezTo>
                    <a:cubicBezTo>
                      <a:pt x="23595" y="147913"/>
                      <a:pt x="37408" y="122588"/>
                      <a:pt x="55827" y="94962"/>
                    </a:cubicBezTo>
                    <a:cubicBezTo>
                      <a:pt x="74246" y="67337"/>
                      <a:pt x="94965" y="46618"/>
                      <a:pt x="117984" y="32805"/>
                    </a:cubicBezTo>
                    <a:cubicBezTo>
                      <a:pt x="141003" y="23599"/>
                      <a:pt x="170935" y="16693"/>
                      <a:pt x="207766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D634371-E0C3-41E5-8A5E-B6947A4C98D9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325BB7-54F6-4A09-BB37-F7EC136E1532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B91E434-860F-4FBE-A914-D0C2CC6433B3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741BC9E-4C66-4680-B858-6E03B32B4F26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4FF3022-4114-4870-B8AE-E2649F375BE2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F00D5D9-61BD-4C8C-85AD-4B97A35B0CC9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BB1F168-2B80-47B6-8CB3-DAD52D2EC923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62E202C-36F5-4516-95CA-3BEE7CC9C18C}"/>
                  </a:ext>
                </a:extLst>
              </p:cNvPr>
              <p:cNvSpPr/>
              <p:nvPr/>
            </p:nvSpPr>
            <p:spPr>
              <a:xfrm>
                <a:off x="5825341" y="2101635"/>
                <a:ext cx="759698" cy="738979"/>
              </a:xfrm>
              <a:custGeom>
                <a:avLst/>
                <a:gdLst>
                  <a:gd name="connsiteX0" fmla="*/ 757971 w 759697"/>
                  <a:gd name="connsiteY0" fmla="*/ 129494 h 738978"/>
                  <a:gd name="connsiteX1" fmla="*/ 757971 w 759697"/>
                  <a:gd name="connsiteY1" fmla="*/ 198557 h 738978"/>
                  <a:gd name="connsiteX2" fmla="*/ 695814 w 759697"/>
                  <a:gd name="connsiteY2" fmla="*/ 212370 h 738978"/>
                  <a:gd name="connsiteX3" fmla="*/ 619844 w 759697"/>
                  <a:gd name="connsiteY3" fmla="*/ 226183 h 738978"/>
                  <a:gd name="connsiteX4" fmla="*/ 578406 w 759697"/>
                  <a:gd name="connsiteY4" fmla="*/ 267621 h 738978"/>
                  <a:gd name="connsiteX5" fmla="*/ 543875 w 759697"/>
                  <a:gd name="connsiteY5" fmla="*/ 516249 h 738978"/>
                  <a:gd name="connsiteX6" fmla="*/ 543875 w 759697"/>
                  <a:gd name="connsiteY6" fmla="*/ 730346 h 738978"/>
                  <a:gd name="connsiteX7" fmla="*/ 536968 w 759697"/>
                  <a:gd name="connsiteY7" fmla="*/ 730346 h 738978"/>
                  <a:gd name="connsiteX8" fmla="*/ 536968 w 759697"/>
                  <a:gd name="connsiteY8" fmla="*/ 737252 h 738978"/>
                  <a:gd name="connsiteX9" fmla="*/ 530062 w 759697"/>
                  <a:gd name="connsiteY9" fmla="*/ 737252 h 738978"/>
                  <a:gd name="connsiteX10" fmla="*/ 295246 w 759697"/>
                  <a:gd name="connsiteY10" fmla="*/ 730346 h 738978"/>
                  <a:gd name="connsiteX11" fmla="*/ 32805 w 759697"/>
                  <a:gd name="connsiteY11" fmla="*/ 702721 h 738978"/>
                  <a:gd name="connsiteX12" fmla="*/ 5180 w 759697"/>
                  <a:gd name="connsiteY12" fmla="*/ 364310 h 738978"/>
                  <a:gd name="connsiteX13" fmla="*/ 25899 w 759697"/>
                  <a:gd name="connsiteY13" fmla="*/ 32805 h 738978"/>
                  <a:gd name="connsiteX14" fmla="*/ 46618 w 759697"/>
                  <a:gd name="connsiteY14" fmla="*/ 5180 h 738978"/>
                  <a:gd name="connsiteX15" fmla="*/ 385029 w 759697"/>
                  <a:gd name="connsiteY15" fmla="*/ 5180 h 738978"/>
                  <a:gd name="connsiteX16" fmla="*/ 723440 w 759697"/>
                  <a:gd name="connsiteY16" fmla="*/ 12086 h 738978"/>
                  <a:gd name="connsiteX17" fmla="*/ 744159 w 759697"/>
                  <a:gd name="connsiteY17" fmla="*/ 39711 h 738978"/>
                  <a:gd name="connsiteX18" fmla="*/ 757971 w 759697"/>
                  <a:gd name="connsiteY18" fmla="*/ 129494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59697" h="738978">
                    <a:moveTo>
                      <a:pt x="757971" y="129494"/>
                    </a:moveTo>
                    <a:lnTo>
                      <a:pt x="757971" y="198557"/>
                    </a:lnTo>
                    <a:cubicBezTo>
                      <a:pt x="757971" y="198557"/>
                      <a:pt x="737252" y="203164"/>
                      <a:pt x="695814" y="212370"/>
                    </a:cubicBezTo>
                    <a:cubicBezTo>
                      <a:pt x="658983" y="212370"/>
                      <a:pt x="633657" y="216977"/>
                      <a:pt x="619844" y="226183"/>
                    </a:cubicBezTo>
                    <a:cubicBezTo>
                      <a:pt x="606032" y="235389"/>
                      <a:pt x="592219" y="249202"/>
                      <a:pt x="578406" y="267621"/>
                    </a:cubicBezTo>
                    <a:cubicBezTo>
                      <a:pt x="564594" y="290640"/>
                      <a:pt x="553081" y="373516"/>
                      <a:pt x="543875" y="516249"/>
                    </a:cubicBezTo>
                    <a:lnTo>
                      <a:pt x="543875" y="730346"/>
                    </a:lnTo>
                    <a:lnTo>
                      <a:pt x="536968" y="730346"/>
                    </a:lnTo>
                    <a:lnTo>
                      <a:pt x="536968" y="737252"/>
                    </a:lnTo>
                    <a:lnTo>
                      <a:pt x="530062" y="737252"/>
                    </a:lnTo>
                    <a:lnTo>
                      <a:pt x="295246" y="730346"/>
                    </a:lnTo>
                    <a:cubicBezTo>
                      <a:pt x="134100" y="725739"/>
                      <a:pt x="46618" y="716533"/>
                      <a:pt x="32805" y="702721"/>
                    </a:cubicBezTo>
                    <a:cubicBezTo>
                      <a:pt x="14386" y="688908"/>
                      <a:pt x="5180" y="576107"/>
                      <a:pt x="5180" y="364310"/>
                    </a:cubicBezTo>
                    <a:cubicBezTo>
                      <a:pt x="5180" y="157119"/>
                      <a:pt x="12086" y="46618"/>
                      <a:pt x="25899" y="32805"/>
                    </a:cubicBezTo>
                    <a:cubicBezTo>
                      <a:pt x="35105" y="23599"/>
                      <a:pt x="42011" y="14386"/>
                      <a:pt x="46618" y="5180"/>
                    </a:cubicBezTo>
                    <a:cubicBezTo>
                      <a:pt x="55824" y="5180"/>
                      <a:pt x="168632" y="5180"/>
                      <a:pt x="385029" y="5180"/>
                    </a:cubicBezTo>
                    <a:cubicBezTo>
                      <a:pt x="601425" y="5180"/>
                      <a:pt x="714233" y="7480"/>
                      <a:pt x="723440" y="12086"/>
                    </a:cubicBezTo>
                    <a:cubicBezTo>
                      <a:pt x="728046" y="16693"/>
                      <a:pt x="734952" y="25899"/>
                      <a:pt x="744159" y="39711"/>
                    </a:cubicBezTo>
                    <a:cubicBezTo>
                      <a:pt x="748765" y="53524"/>
                      <a:pt x="753365" y="83449"/>
                      <a:pt x="757971" y="129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0AD3097-69A9-459D-A79F-825FC6AF67CF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D385D52-44EA-4A3F-9F71-1CE9FF10C969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FEAA5D3-0CF1-44A1-AE3A-14965CE905BA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96DA472-02E0-4130-953C-56764782117C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05D7B9F-252C-45BD-9017-56F89E5D12E5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1" name="Picture Placeholder 31">
            <a:extLst>
              <a:ext uri="{FF2B5EF4-FFF2-40B4-BE49-F238E27FC236}">
                <a16:creationId xmlns:a16="http://schemas.microsoft.com/office/drawing/2014/main" id="{D3FDF519-4653-407B-994D-C8A447E486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404934">
            <a:off x="4564483" y="3354042"/>
            <a:ext cx="2184400" cy="2196000"/>
          </a:xfrm>
          <a:prstGeom prst="roundRect">
            <a:avLst>
              <a:gd name="adj" fmla="val 11434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A5D75-0A79-45E9-9FB8-B3ABCC6A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231"/>
            <a:ext cx="4165600" cy="108154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3" name="Picture Placeholder 29">
            <a:extLst>
              <a:ext uri="{FF2B5EF4-FFF2-40B4-BE49-F238E27FC236}">
                <a16:creationId xmlns:a16="http://schemas.microsoft.com/office/drawing/2014/main" id="{F0C19509-06BB-4E5A-A02B-C1AD5EC962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2552" y="2524710"/>
            <a:ext cx="3198458" cy="3184567"/>
          </a:xfrm>
          <a:prstGeom prst="roundRect">
            <a:avLst>
              <a:gd name="adj" fmla="val 948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10592F9F-2AFF-4E67-BBDF-E06323610C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789474">
            <a:off x="9762114" y="3619244"/>
            <a:ext cx="1865091" cy="1932390"/>
          </a:xfrm>
          <a:prstGeom prst="roundRect">
            <a:avLst>
              <a:gd name="adj" fmla="val 8366"/>
            </a:avLst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85A8692D-DE0D-42B1-A017-0D73F843DB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73727" y="3998336"/>
            <a:ext cx="1836000" cy="1932390"/>
          </a:xfrm>
          <a:prstGeom prst="roundRect">
            <a:avLst>
              <a:gd name="adj" fmla="val 8366"/>
            </a:avLst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2288F0B-A712-45D3-8247-0BEF0497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80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315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350E8-E6D1-4E3E-B763-9909782F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3B207-59A0-4AAE-8997-2131A27D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F28F8B0E-3E5E-4CDF-BD35-6E1094176007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 rot="426846">
            <a:off x="859217" y="734794"/>
            <a:ext cx="4817922" cy="4915641"/>
          </a:xfrm>
          <a:prstGeom prst="roundRect">
            <a:avLst>
              <a:gd name="adj" fmla="val 5531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4" name="Picture Placeholder 29">
            <a:extLst>
              <a:ext uri="{FF2B5EF4-FFF2-40B4-BE49-F238E27FC236}">
                <a16:creationId xmlns:a16="http://schemas.microsoft.com/office/drawing/2014/main" id="{72BEE1BA-61E1-48B9-BB06-EC97A35DD94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 rot="21325938">
            <a:off x="10180757" y="4340284"/>
            <a:ext cx="1576177" cy="1608149"/>
          </a:xfrm>
          <a:prstGeom prst="roundRect">
            <a:avLst>
              <a:gd name="adj" fmla="val 11324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14B3A69-E645-4E76-8510-DA91139196F2}"/>
              </a:ext>
            </a:extLst>
          </p:cNvPr>
          <p:cNvSpPr/>
          <p:nvPr userDrawn="1"/>
        </p:nvSpPr>
        <p:spPr>
          <a:xfrm>
            <a:off x="6462841" y="250825"/>
            <a:ext cx="5300200" cy="168019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FA8C2-7F28-4F19-90A6-78C243A5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900" y="365125"/>
            <a:ext cx="4686300" cy="145020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Picture Placeholder 29">
            <a:extLst>
              <a:ext uri="{FF2B5EF4-FFF2-40B4-BE49-F238E27FC236}">
                <a16:creationId xmlns:a16="http://schemas.microsoft.com/office/drawing/2014/main" id="{E98EDFD4-20EB-42DA-8F92-3F83CC08D40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 rot="21428070">
            <a:off x="5814336" y="2451368"/>
            <a:ext cx="2137034" cy="2180382"/>
          </a:xfrm>
          <a:prstGeom prst="roundRect">
            <a:avLst>
              <a:gd name="adj" fmla="val 11324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6" name="Picture Placeholder 29">
            <a:extLst>
              <a:ext uri="{FF2B5EF4-FFF2-40B4-BE49-F238E27FC236}">
                <a16:creationId xmlns:a16="http://schemas.microsoft.com/office/drawing/2014/main" id="{ECACE067-A8F5-4CE6-AFB7-19F75661C4E4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 rot="712784">
            <a:off x="7753309" y="4456394"/>
            <a:ext cx="1576177" cy="1608149"/>
          </a:xfrm>
          <a:prstGeom prst="roundRect">
            <a:avLst>
              <a:gd name="adj" fmla="val 11324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0" name="Picture Placeholder 29">
            <a:extLst>
              <a:ext uri="{FF2B5EF4-FFF2-40B4-BE49-F238E27FC236}">
                <a16:creationId xmlns:a16="http://schemas.microsoft.com/office/drawing/2014/main" id="{7A0488D7-3ED8-4C02-8237-750219A632D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 rot="934218">
            <a:off x="8723821" y="2070217"/>
            <a:ext cx="2137034" cy="2180382"/>
          </a:xfrm>
          <a:prstGeom prst="roundRect">
            <a:avLst>
              <a:gd name="adj" fmla="val 11324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D027CF-32BF-400A-9B35-CD53160E1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80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40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7F0AF2B-9838-4346-8E19-45EBA0E0C6CD}"/>
              </a:ext>
            </a:extLst>
          </p:cNvPr>
          <p:cNvSpPr>
            <a:spLocks noChangeAspect="1"/>
          </p:cNvSpPr>
          <p:nvPr userDrawn="1"/>
        </p:nvSpPr>
        <p:spPr>
          <a:xfrm>
            <a:off x="411614" y="1612089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1BECAA8-C78F-42AE-951B-E8CD5E566E27}"/>
              </a:ext>
            </a:extLst>
          </p:cNvPr>
          <p:cNvSpPr>
            <a:spLocks noChangeAspect="1"/>
          </p:cNvSpPr>
          <p:nvPr userDrawn="1"/>
        </p:nvSpPr>
        <p:spPr>
          <a:xfrm>
            <a:off x="2636767" y="3806276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1E3D11E-65B6-400A-9A2B-6A4E5D62487C}"/>
              </a:ext>
            </a:extLst>
          </p:cNvPr>
          <p:cNvSpPr>
            <a:spLocks noChangeAspect="1"/>
          </p:cNvSpPr>
          <p:nvPr userDrawn="1"/>
        </p:nvSpPr>
        <p:spPr>
          <a:xfrm>
            <a:off x="4935561" y="1612089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9F230DC-DC51-4210-8A4A-5D7E071BC103}"/>
              </a:ext>
            </a:extLst>
          </p:cNvPr>
          <p:cNvSpPr>
            <a:spLocks noChangeAspect="1"/>
          </p:cNvSpPr>
          <p:nvPr userDrawn="1"/>
        </p:nvSpPr>
        <p:spPr>
          <a:xfrm>
            <a:off x="7267716" y="3806276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87E348F-E546-4089-8A28-774D3E8493FB}"/>
              </a:ext>
            </a:extLst>
          </p:cNvPr>
          <p:cNvSpPr>
            <a:spLocks noChangeAspect="1"/>
          </p:cNvSpPr>
          <p:nvPr userDrawn="1"/>
        </p:nvSpPr>
        <p:spPr>
          <a:xfrm>
            <a:off x="9496161" y="1525308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82A4E0-53C0-4559-BBF7-25B73DD21FE8}"/>
              </a:ext>
            </a:extLst>
          </p:cNvPr>
          <p:cNvSpPr>
            <a:spLocks noChangeAspect="1"/>
          </p:cNvSpPr>
          <p:nvPr userDrawn="1"/>
        </p:nvSpPr>
        <p:spPr>
          <a:xfrm>
            <a:off x="2972450" y="1874233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FC62D6A-4F03-4182-88E5-7C1100BCA4CE}"/>
              </a:ext>
            </a:extLst>
          </p:cNvPr>
          <p:cNvSpPr>
            <a:spLocks noChangeAspect="1"/>
          </p:cNvSpPr>
          <p:nvPr userDrawn="1"/>
        </p:nvSpPr>
        <p:spPr>
          <a:xfrm>
            <a:off x="7496397" y="1874233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DAE4A1D-818C-48E7-8D7D-D7670A492C7D}"/>
              </a:ext>
            </a:extLst>
          </p:cNvPr>
          <p:cNvSpPr>
            <a:spLocks noChangeAspect="1"/>
          </p:cNvSpPr>
          <p:nvPr userDrawn="1"/>
        </p:nvSpPr>
        <p:spPr>
          <a:xfrm>
            <a:off x="5232778" y="4135860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F2609C2-C91F-4523-819E-CFEE9701A1AD}"/>
              </a:ext>
            </a:extLst>
          </p:cNvPr>
          <p:cNvSpPr/>
          <p:nvPr userDrawn="1"/>
        </p:nvSpPr>
        <p:spPr>
          <a:xfrm>
            <a:off x="292100" y="312112"/>
            <a:ext cx="11428206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A1814-C381-4D31-B096-E2840C6F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3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262B53B1-5F9D-405A-95D7-02A2FB86EC9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33402" y="1778002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2" name="Picture Placeholder 29">
            <a:extLst>
              <a:ext uri="{FF2B5EF4-FFF2-40B4-BE49-F238E27FC236}">
                <a16:creationId xmlns:a16="http://schemas.microsoft.com/office/drawing/2014/main" id="{83D8CB83-C587-4467-9281-90E63D4C0B47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758555" y="3972189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4" name="Picture Placeholder 29">
            <a:extLst>
              <a:ext uri="{FF2B5EF4-FFF2-40B4-BE49-F238E27FC236}">
                <a16:creationId xmlns:a16="http://schemas.microsoft.com/office/drawing/2014/main" id="{32DB7127-CF8B-489E-9A74-2A82D68271E0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57349" y="1778002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6" name="Picture Placeholder 29">
            <a:extLst>
              <a:ext uri="{FF2B5EF4-FFF2-40B4-BE49-F238E27FC236}">
                <a16:creationId xmlns:a16="http://schemas.microsoft.com/office/drawing/2014/main" id="{782FFA4D-7541-4775-A92C-817A841C09A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89504" y="3972189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8" name="Picture Placeholder 29">
            <a:extLst>
              <a:ext uri="{FF2B5EF4-FFF2-40B4-BE49-F238E27FC236}">
                <a16:creationId xmlns:a16="http://schemas.microsoft.com/office/drawing/2014/main" id="{8BAD2CFE-333A-4EA2-95EA-C613171904E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617949" y="1691221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20" name="Picture Placeholder 29">
            <a:extLst>
              <a:ext uri="{FF2B5EF4-FFF2-40B4-BE49-F238E27FC236}">
                <a16:creationId xmlns:a16="http://schemas.microsoft.com/office/drawing/2014/main" id="{2E72C0FF-29CA-46CC-824A-8FA7BF0C5C6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61921" y="2005804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22" name="Picture Placeholder 29">
            <a:extLst>
              <a:ext uri="{FF2B5EF4-FFF2-40B4-BE49-F238E27FC236}">
                <a16:creationId xmlns:a16="http://schemas.microsoft.com/office/drawing/2014/main" id="{0FEBACE7-7EFF-4278-8131-5AAA6FD4558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585868" y="2005804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24" name="Picture Placeholder 29">
            <a:extLst>
              <a:ext uri="{FF2B5EF4-FFF2-40B4-BE49-F238E27FC236}">
                <a16:creationId xmlns:a16="http://schemas.microsoft.com/office/drawing/2014/main" id="{1B8E8E45-A3E1-481D-BD58-D9BBC9952A5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322249" y="4267431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ECAB6-32DE-4EBB-AA41-4F6C5DDE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7DE95-6A2B-453F-A1F1-ED22832F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C8A161-754E-4ED2-B79C-9AFF9C58B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80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710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893B9EB-F374-4285-8FD1-CFB7CB2B4FC1}"/>
              </a:ext>
            </a:extLst>
          </p:cNvPr>
          <p:cNvSpPr>
            <a:spLocks noChangeAspect="1"/>
          </p:cNvSpPr>
          <p:nvPr userDrawn="1"/>
        </p:nvSpPr>
        <p:spPr>
          <a:xfrm>
            <a:off x="526930" y="3530495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419871E-4FBB-4EC7-A6B9-229765CA077F}"/>
              </a:ext>
            </a:extLst>
          </p:cNvPr>
          <p:cNvSpPr>
            <a:spLocks noChangeAspect="1"/>
          </p:cNvSpPr>
          <p:nvPr userDrawn="1"/>
        </p:nvSpPr>
        <p:spPr>
          <a:xfrm>
            <a:off x="4934519" y="3541808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0C1EF04-11B8-410C-A574-7487AE1CF027}"/>
              </a:ext>
            </a:extLst>
          </p:cNvPr>
          <p:cNvSpPr>
            <a:spLocks noChangeAspect="1"/>
          </p:cNvSpPr>
          <p:nvPr userDrawn="1"/>
        </p:nvSpPr>
        <p:spPr>
          <a:xfrm>
            <a:off x="9496418" y="3468163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0C5887E-68A9-43F2-B6DA-CA87E81F623F}"/>
              </a:ext>
            </a:extLst>
          </p:cNvPr>
          <p:cNvSpPr>
            <a:spLocks noChangeAspect="1"/>
          </p:cNvSpPr>
          <p:nvPr userDrawn="1"/>
        </p:nvSpPr>
        <p:spPr>
          <a:xfrm>
            <a:off x="3010558" y="3801906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0BD6DC5-4E4F-4960-932E-D0F11050C164}"/>
              </a:ext>
            </a:extLst>
          </p:cNvPr>
          <p:cNvSpPr>
            <a:spLocks noChangeAspect="1"/>
          </p:cNvSpPr>
          <p:nvPr userDrawn="1"/>
        </p:nvSpPr>
        <p:spPr>
          <a:xfrm>
            <a:off x="7496654" y="3817088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262B53B1-5F9D-405A-95D7-02A2FB86EC9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8718" y="3696408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4" name="Picture Placeholder 29">
            <a:extLst>
              <a:ext uri="{FF2B5EF4-FFF2-40B4-BE49-F238E27FC236}">
                <a16:creationId xmlns:a16="http://schemas.microsoft.com/office/drawing/2014/main" id="{32DB7127-CF8B-489E-9A74-2A82D68271E0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57606" y="3695457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8" name="Picture Placeholder 29">
            <a:extLst>
              <a:ext uri="{FF2B5EF4-FFF2-40B4-BE49-F238E27FC236}">
                <a16:creationId xmlns:a16="http://schemas.microsoft.com/office/drawing/2014/main" id="{8BAD2CFE-333A-4EA2-95EA-C613171904E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618206" y="3621376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20" name="Picture Placeholder 29">
            <a:extLst>
              <a:ext uri="{FF2B5EF4-FFF2-40B4-BE49-F238E27FC236}">
                <a16:creationId xmlns:a16="http://schemas.microsoft.com/office/drawing/2014/main" id="{2E72C0FF-29CA-46CC-824A-8FA7BF0C5C6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100029" y="3933477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22" name="Picture Placeholder 29">
            <a:extLst>
              <a:ext uri="{FF2B5EF4-FFF2-40B4-BE49-F238E27FC236}">
                <a16:creationId xmlns:a16="http://schemas.microsoft.com/office/drawing/2014/main" id="{0FEBACE7-7EFF-4278-8131-5AAA6FD4558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586125" y="3948659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ECAB6-32DE-4EBB-AA41-4F6C5DDE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7DE95-6A2B-453F-A1F1-ED22832F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A061F731-1AA1-4D4D-B2E0-3715F48A732D}"/>
              </a:ext>
            </a:extLst>
          </p:cNvPr>
          <p:cNvSpPr/>
          <p:nvPr userDrawn="1"/>
        </p:nvSpPr>
        <p:spPr>
          <a:xfrm>
            <a:off x="438114" y="312655"/>
            <a:ext cx="5465829" cy="168019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A1814-C381-4D31-B096-E2840C6F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13" y="366063"/>
            <a:ext cx="4859548" cy="156255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BEBD47D-6FD7-463F-952A-26295B47EBBE}"/>
              </a:ext>
            </a:extLst>
          </p:cNvPr>
          <p:cNvGrpSpPr/>
          <p:nvPr userDrawn="1"/>
        </p:nvGrpSpPr>
        <p:grpSpPr>
          <a:xfrm rot="5400000" flipV="1">
            <a:off x="7856255" y="-683468"/>
            <a:ext cx="2702785" cy="5149603"/>
            <a:chOff x="656966" y="786863"/>
            <a:chExt cx="2702785" cy="5149603"/>
          </a:xfrm>
        </p:grpSpPr>
        <p:grpSp>
          <p:nvGrpSpPr>
            <p:cNvPr id="93" name="Graphic 1">
              <a:extLst>
                <a:ext uri="{FF2B5EF4-FFF2-40B4-BE49-F238E27FC236}">
                  <a16:creationId xmlns:a16="http://schemas.microsoft.com/office/drawing/2014/main" id="{E200BE3F-6C63-4792-8F92-CB01E38DDBDB}"/>
                </a:ext>
              </a:extLst>
            </p:cNvPr>
            <p:cNvGrpSpPr/>
            <p:nvPr/>
          </p:nvGrpSpPr>
          <p:grpSpPr>
            <a:xfrm rot="5400000">
              <a:off x="-566443" y="2010272"/>
              <a:ext cx="5149603" cy="2702785"/>
              <a:chOff x="756085" y="278360"/>
              <a:chExt cx="5545794" cy="2976634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102EAC1-72BC-4A6A-BC6F-4DE754280CF9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A5CF721-5EB0-4033-8EC7-10C85BDA8A42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C641ABB8-A006-4F9A-9159-51E07D14AEC9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B3A0AA05-30A5-48CE-949B-2CC3D240CF65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37DDB19-0D5A-4A2A-88E6-ABD77BA50741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088E3FB-AC40-4316-A648-EDAA1C568E90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2076501-BA2C-4C45-9023-286CBD366907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80107313-4D96-4BFA-81F8-9B58941FD281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12A4EE6D-13FA-4071-BAF6-AE27D9A7D74D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6D0996B-D5F4-4B5A-9C11-90CEFE0647D2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C02586C-2B9B-41B9-90D0-5A6B593718B1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29C8868-FDCA-4BEA-ACA9-86951206EC4B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CCA5575-D8FD-467C-AA6B-B278C94FCC86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954D6220-9F00-4377-9720-78CC19103663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69A02817-D3AC-4762-8FB5-66FC20EC18BF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FF39DBDD-AE43-4EC5-822C-A7C020D9070F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D280FF14-1F28-4D92-A896-2A774AC0FD66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51E254CF-82F1-4624-B6C7-C6287C4C5B49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C24C00E-4A6F-4610-B3CF-1548393D46FE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079318D-29D5-44B8-B14F-1F9B9887BAE9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1BCB532B-6D51-4A03-BDC5-365EA9F6D86B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CB917A4-5967-4188-B099-3C757471333E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37416928-C47F-4C48-8BAF-F79B2FEEA235}"/>
              </a:ext>
            </a:extLst>
          </p:cNvPr>
          <p:cNvSpPr/>
          <p:nvPr userDrawn="1"/>
        </p:nvSpPr>
        <p:spPr>
          <a:xfrm flipV="1">
            <a:off x="6352451" y="607460"/>
            <a:ext cx="727450" cy="602012"/>
          </a:xfrm>
          <a:custGeom>
            <a:avLst/>
            <a:gdLst>
              <a:gd name="connsiteX0" fmla="*/ 336684 w 669915"/>
              <a:gd name="connsiteY0" fmla="*/ 7482 h 663009"/>
              <a:gd name="connsiteX1" fmla="*/ 592219 w 669915"/>
              <a:gd name="connsiteY1" fmla="*/ 14389 h 663009"/>
              <a:gd name="connsiteX2" fmla="*/ 640563 w 669915"/>
              <a:gd name="connsiteY2" fmla="*/ 69639 h 663009"/>
              <a:gd name="connsiteX3" fmla="*/ 668189 w 669915"/>
              <a:gd name="connsiteY3" fmla="*/ 318268 h 663009"/>
              <a:gd name="connsiteX4" fmla="*/ 661282 w 669915"/>
              <a:gd name="connsiteY4" fmla="*/ 566896 h 663009"/>
              <a:gd name="connsiteX5" fmla="*/ 619844 w 669915"/>
              <a:gd name="connsiteY5" fmla="*/ 622147 h 663009"/>
              <a:gd name="connsiteX6" fmla="*/ 350497 w 669915"/>
              <a:gd name="connsiteY6" fmla="*/ 656679 h 663009"/>
              <a:gd name="connsiteX7" fmla="*/ 88056 w 669915"/>
              <a:gd name="connsiteY7" fmla="*/ 649772 h 663009"/>
              <a:gd name="connsiteX8" fmla="*/ 39711 w 669915"/>
              <a:gd name="connsiteY8" fmla="*/ 601428 h 663009"/>
              <a:gd name="connsiteX9" fmla="*/ 18992 w 669915"/>
              <a:gd name="connsiteY9" fmla="*/ 525458 h 663009"/>
              <a:gd name="connsiteX10" fmla="*/ 5180 w 669915"/>
              <a:gd name="connsiteY10" fmla="*/ 338987 h 663009"/>
              <a:gd name="connsiteX11" fmla="*/ 18992 w 669915"/>
              <a:gd name="connsiteY11" fmla="*/ 138703 h 663009"/>
              <a:gd name="connsiteX12" fmla="*/ 60431 w 669915"/>
              <a:gd name="connsiteY12" fmla="*/ 42014 h 663009"/>
              <a:gd name="connsiteX13" fmla="*/ 336684 w 669915"/>
              <a:gd name="connsiteY13" fmla="*/ 7482 h 663009"/>
              <a:gd name="connsiteX14" fmla="*/ 150213 w 669915"/>
              <a:gd name="connsiteY14" fmla="*/ 318268 h 663009"/>
              <a:gd name="connsiteX15" fmla="*/ 150213 w 669915"/>
              <a:gd name="connsiteY15" fmla="*/ 145609 h 663009"/>
              <a:gd name="connsiteX16" fmla="*/ 336684 w 669915"/>
              <a:gd name="connsiteY16" fmla="*/ 145609 h 663009"/>
              <a:gd name="connsiteX17" fmla="*/ 530062 w 669915"/>
              <a:gd name="connsiteY17" fmla="*/ 152516 h 663009"/>
              <a:gd name="connsiteX18" fmla="*/ 530062 w 669915"/>
              <a:gd name="connsiteY18" fmla="*/ 332081 h 663009"/>
              <a:gd name="connsiteX19" fmla="*/ 343591 w 669915"/>
              <a:gd name="connsiteY19" fmla="*/ 525458 h 663009"/>
              <a:gd name="connsiteX20" fmla="*/ 150213 w 669915"/>
              <a:gd name="connsiteY20" fmla="*/ 525458 h 663009"/>
              <a:gd name="connsiteX21" fmla="*/ 150213 w 669915"/>
              <a:gd name="connsiteY21" fmla="*/ 504739 h 663009"/>
              <a:gd name="connsiteX22" fmla="*/ 150213 w 669915"/>
              <a:gd name="connsiteY22" fmla="*/ 318268 h 6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9915" h="663009">
                <a:moveTo>
                  <a:pt x="336684" y="7482"/>
                </a:moveTo>
                <a:cubicBezTo>
                  <a:pt x="493230" y="2876"/>
                  <a:pt x="578406" y="5183"/>
                  <a:pt x="592219" y="14389"/>
                </a:cubicBezTo>
                <a:cubicBezTo>
                  <a:pt x="606032" y="23595"/>
                  <a:pt x="622144" y="42014"/>
                  <a:pt x="640563" y="69639"/>
                </a:cubicBezTo>
                <a:cubicBezTo>
                  <a:pt x="658983" y="92658"/>
                  <a:pt x="668189" y="175534"/>
                  <a:pt x="668189" y="318268"/>
                </a:cubicBezTo>
                <a:cubicBezTo>
                  <a:pt x="668189" y="461001"/>
                  <a:pt x="665889" y="543877"/>
                  <a:pt x="661282" y="566896"/>
                </a:cubicBezTo>
                <a:cubicBezTo>
                  <a:pt x="656676" y="585315"/>
                  <a:pt x="642863" y="603728"/>
                  <a:pt x="619844" y="622147"/>
                </a:cubicBezTo>
                <a:cubicBezTo>
                  <a:pt x="601425" y="640566"/>
                  <a:pt x="511643" y="652072"/>
                  <a:pt x="350497" y="656679"/>
                </a:cubicBezTo>
                <a:cubicBezTo>
                  <a:pt x="189351" y="661285"/>
                  <a:pt x="101869" y="658979"/>
                  <a:pt x="88056" y="649772"/>
                </a:cubicBezTo>
                <a:cubicBezTo>
                  <a:pt x="69637" y="640566"/>
                  <a:pt x="53524" y="624447"/>
                  <a:pt x="39711" y="601428"/>
                </a:cubicBezTo>
                <a:cubicBezTo>
                  <a:pt x="25899" y="583009"/>
                  <a:pt x="18992" y="557690"/>
                  <a:pt x="18992" y="525458"/>
                </a:cubicBezTo>
                <a:cubicBezTo>
                  <a:pt x="9786" y="493226"/>
                  <a:pt x="5180" y="431069"/>
                  <a:pt x="5180" y="338987"/>
                </a:cubicBezTo>
                <a:cubicBezTo>
                  <a:pt x="5180" y="246905"/>
                  <a:pt x="9786" y="180141"/>
                  <a:pt x="18992" y="138703"/>
                </a:cubicBezTo>
                <a:cubicBezTo>
                  <a:pt x="28199" y="97265"/>
                  <a:pt x="42011" y="65033"/>
                  <a:pt x="60431" y="42014"/>
                </a:cubicBezTo>
                <a:cubicBezTo>
                  <a:pt x="83449" y="23595"/>
                  <a:pt x="175538" y="12089"/>
                  <a:pt x="336684" y="7482"/>
                </a:cubicBezTo>
                <a:close/>
                <a:moveTo>
                  <a:pt x="150213" y="318268"/>
                </a:moveTo>
                <a:lnTo>
                  <a:pt x="150213" y="145609"/>
                </a:lnTo>
                <a:lnTo>
                  <a:pt x="336684" y="145609"/>
                </a:lnTo>
                <a:lnTo>
                  <a:pt x="530062" y="152516"/>
                </a:lnTo>
                <a:cubicBezTo>
                  <a:pt x="530062" y="152516"/>
                  <a:pt x="530062" y="212373"/>
                  <a:pt x="530062" y="332081"/>
                </a:cubicBezTo>
                <a:cubicBezTo>
                  <a:pt x="530062" y="456395"/>
                  <a:pt x="467905" y="520852"/>
                  <a:pt x="343591" y="525458"/>
                </a:cubicBezTo>
                <a:lnTo>
                  <a:pt x="150213" y="525458"/>
                </a:lnTo>
                <a:lnTo>
                  <a:pt x="150213" y="504739"/>
                </a:lnTo>
                <a:cubicBezTo>
                  <a:pt x="145607" y="490927"/>
                  <a:pt x="145607" y="428769"/>
                  <a:pt x="150213" y="3182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E3BC5D9B-6AB5-44B2-8A51-62AE26599D02}"/>
              </a:ext>
            </a:extLst>
          </p:cNvPr>
          <p:cNvSpPr/>
          <p:nvPr userDrawn="1"/>
        </p:nvSpPr>
        <p:spPr>
          <a:xfrm flipV="1">
            <a:off x="6121224" y="2105556"/>
            <a:ext cx="679773" cy="777600"/>
          </a:xfrm>
          <a:custGeom>
            <a:avLst/>
            <a:gdLst>
              <a:gd name="connsiteX0" fmla="*/ 170932 w 732072"/>
              <a:gd name="connsiteY0" fmla="*/ 18992 h 856386"/>
              <a:gd name="connsiteX1" fmla="*/ 191651 w 732072"/>
              <a:gd name="connsiteY1" fmla="*/ 5180 h 856386"/>
              <a:gd name="connsiteX2" fmla="*/ 191651 w 732072"/>
              <a:gd name="connsiteY2" fmla="*/ 12086 h 856386"/>
              <a:gd name="connsiteX3" fmla="*/ 184745 w 732072"/>
              <a:gd name="connsiteY3" fmla="*/ 18992 h 856386"/>
              <a:gd name="connsiteX4" fmla="*/ 177838 w 732072"/>
              <a:gd name="connsiteY4" fmla="*/ 25899 h 856386"/>
              <a:gd name="connsiteX5" fmla="*/ 177838 w 732072"/>
              <a:gd name="connsiteY5" fmla="*/ 32805 h 856386"/>
              <a:gd name="connsiteX6" fmla="*/ 170932 w 732072"/>
              <a:gd name="connsiteY6" fmla="*/ 32805 h 856386"/>
              <a:gd name="connsiteX7" fmla="*/ 164026 w 732072"/>
              <a:gd name="connsiteY7" fmla="*/ 46618 h 856386"/>
              <a:gd name="connsiteX8" fmla="*/ 157119 w 732072"/>
              <a:gd name="connsiteY8" fmla="*/ 53524 h 856386"/>
              <a:gd name="connsiteX9" fmla="*/ 143307 w 732072"/>
              <a:gd name="connsiteY9" fmla="*/ 88056 h 856386"/>
              <a:gd name="connsiteX10" fmla="*/ 129494 w 732072"/>
              <a:gd name="connsiteY10" fmla="*/ 115681 h 856386"/>
              <a:gd name="connsiteX11" fmla="*/ 122588 w 732072"/>
              <a:gd name="connsiteY11" fmla="*/ 122588 h 856386"/>
              <a:gd name="connsiteX12" fmla="*/ 115681 w 732072"/>
              <a:gd name="connsiteY12" fmla="*/ 129494 h 856386"/>
              <a:gd name="connsiteX13" fmla="*/ 115681 w 732072"/>
              <a:gd name="connsiteY13" fmla="*/ 150213 h 856386"/>
              <a:gd name="connsiteX14" fmla="*/ 606032 w 732072"/>
              <a:gd name="connsiteY14" fmla="*/ 150213 h 856386"/>
              <a:gd name="connsiteX15" fmla="*/ 640563 w 732072"/>
              <a:gd name="connsiteY15" fmla="*/ 157119 h 856386"/>
              <a:gd name="connsiteX16" fmla="*/ 702721 w 732072"/>
              <a:gd name="connsiteY16" fmla="*/ 177838 h 856386"/>
              <a:gd name="connsiteX17" fmla="*/ 723440 w 732072"/>
              <a:gd name="connsiteY17" fmla="*/ 205464 h 856386"/>
              <a:gd name="connsiteX18" fmla="*/ 730346 w 732072"/>
              <a:gd name="connsiteY18" fmla="*/ 350497 h 856386"/>
              <a:gd name="connsiteX19" fmla="*/ 730346 w 732072"/>
              <a:gd name="connsiteY19" fmla="*/ 668189 h 856386"/>
              <a:gd name="connsiteX20" fmla="*/ 723440 w 732072"/>
              <a:gd name="connsiteY20" fmla="*/ 799409 h 856386"/>
              <a:gd name="connsiteX21" fmla="*/ 702721 w 732072"/>
              <a:gd name="connsiteY21" fmla="*/ 827035 h 856386"/>
              <a:gd name="connsiteX22" fmla="*/ 488624 w 732072"/>
              <a:gd name="connsiteY22" fmla="*/ 847754 h 856386"/>
              <a:gd name="connsiteX23" fmla="*/ 302153 w 732072"/>
              <a:gd name="connsiteY23" fmla="*/ 854660 h 856386"/>
              <a:gd name="connsiteX24" fmla="*/ 184745 w 732072"/>
              <a:gd name="connsiteY24" fmla="*/ 854660 h 856386"/>
              <a:gd name="connsiteX25" fmla="*/ 60431 w 732072"/>
              <a:gd name="connsiteY25" fmla="*/ 847754 h 856386"/>
              <a:gd name="connsiteX26" fmla="*/ 32805 w 732072"/>
              <a:gd name="connsiteY26" fmla="*/ 827035 h 856386"/>
              <a:gd name="connsiteX27" fmla="*/ 12086 w 732072"/>
              <a:gd name="connsiteY27" fmla="*/ 709627 h 856386"/>
              <a:gd name="connsiteX28" fmla="*/ 5180 w 732072"/>
              <a:gd name="connsiteY28" fmla="*/ 612938 h 856386"/>
              <a:gd name="connsiteX29" fmla="*/ 5180 w 732072"/>
              <a:gd name="connsiteY29" fmla="*/ 412654 h 856386"/>
              <a:gd name="connsiteX30" fmla="*/ 18992 w 732072"/>
              <a:gd name="connsiteY30" fmla="*/ 198557 h 856386"/>
              <a:gd name="connsiteX31" fmla="*/ 53524 w 732072"/>
              <a:gd name="connsiteY31" fmla="*/ 164026 h 856386"/>
              <a:gd name="connsiteX32" fmla="*/ 122588 w 732072"/>
              <a:gd name="connsiteY32" fmla="*/ 94962 h 856386"/>
              <a:gd name="connsiteX33" fmla="*/ 170932 w 732072"/>
              <a:gd name="connsiteY33" fmla="*/ 18992 h 85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32072" h="856386">
                <a:moveTo>
                  <a:pt x="170932" y="18992"/>
                </a:moveTo>
                <a:lnTo>
                  <a:pt x="191651" y="5180"/>
                </a:lnTo>
                <a:lnTo>
                  <a:pt x="191651" y="12086"/>
                </a:lnTo>
                <a:cubicBezTo>
                  <a:pt x="187045" y="16693"/>
                  <a:pt x="184745" y="18992"/>
                  <a:pt x="184745" y="18992"/>
                </a:cubicBezTo>
                <a:cubicBezTo>
                  <a:pt x="184745" y="23599"/>
                  <a:pt x="182445" y="25899"/>
                  <a:pt x="177838" y="25899"/>
                </a:cubicBezTo>
                <a:lnTo>
                  <a:pt x="177838" y="32805"/>
                </a:lnTo>
                <a:cubicBezTo>
                  <a:pt x="173232" y="32805"/>
                  <a:pt x="170932" y="32805"/>
                  <a:pt x="170932" y="32805"/>
                </a:cubicBezTo>
                <a:cubicBezTo>
                  <a:pt x="170932" y="37412"/>
                  <a:pt x="168632" y="42011"/>
                  <a:pt x="164026" y="46618"/>
                </a:cubicBezTo>
                <a:lnTo>
                  <a:pt x="157119" y="53524"/>
                </a:lnTo>
                <a:cubicBezTo>
                  <a:pt x="157119" y="58131"/>
                  <a:pt x="152513" y="69637"/>
                  <a:pt x="143307" y="88056"/>
                </a:cubicBezTo>
                <a:lnTo>
                  <a:pt x="129494" y="115681"/>
                </a:lnTo>
                <a:lnTo>
                  <a:pt x="122588" y="122588"/>
                </a:lnTo>
                <a:lnTo>
                  <a:pt x="115681" y="129494"/>
                </a:lnTo>
                <a:lnTo>
                  <a:pt x="115681" y="150213"/>
                </a:lnTo>
                <a:lnTo>
                  <a:pt x="606032" y="150213"/>
                </a:lnTo>
                <a:lnTo>
                  <a:pt x="640563" y="157119"/>
                </a:lnTo>
                <a:cubicBezTo>
                  <a:pt x="668189" y="157119"/>
                  <a:pt x="688908" y="164026"/>
                  <a:pt x="702721" y="177838"/>
                </a:cubicBezTo>
                <a:cubicBezTo>
                  <a:pt x="716533" y="191651"/>
                  <a:pt x="723440" y="200857"/>
                  <a:pt x="723440" y="205464"/>
                </a:cubicBezTo>
                <a:cubicBezTo>
                  <a:pt x="723440" y="210070"/>
                  <a:pt x="725739" y="258415"/>
                  <a:pt x="730346" y="350497"/>
                </a:cubicBezTo>
                <a:lnTo>
                  <a:pt x="730346" y="668189"/>
                </a:lnTo>
                <a:cubicBezTo>
                  <a:pt x="725739" y="751065"/>
                  <a:pt x="723440" y="794803"/>
                  <a:pt x="723440" y="799409"/>
                </a:cubicBezTo>
                <a:cubicBezTo>
                  <a:pt x="723440" y="804016"/>
                  <a:pt x="716533" y="813222"/>
                  <a:pt x="702721" y="827035"/>
                </a:cubicBezTo>
                <a:cubicBezTo>
                  <a:pt x="688908" y="840847"/>
                  <a:pt x="617545" y="847754"/>
                  <a:pt x="488624" y="847754"/>
                </a:cubicBezTo>
                <a:lnTo>
                  <a:pt x="302153" y="854660"/>
                </a:lnTo>
                <a:lnTo>
                  <a:pt x="184745" y="854660"/>
                </a:lnTo>
                <a:cubicBezTo>
                  <a:pt x="106475" y="850054"/>
                  <a:pt x="65037" y="847754"/>
                  <a:pt x="60431" y="847754"/>
                </a:cubicBezTo>
                <a:cubicBezTo>
                  <a:pt x="55824" y="847754"/>
                  <a:pt x="46618" y="840847"/>
                  <a:pt x="32805" y="827035"/>
                </a:cubicBezTo>
                <a:cubicBezTo>
                  <a:pt x="23599" y="813222"/>
                  <a:pt x="16693" y="774084"/>
                  <a:pt x="12086" y="709627"/>
                </a:cubicBezTo>
                <a:lnTo>
                  <a:pt x="5180" y="612938"/>
                </a:lnTo>
                <a:lnTo>
                  <a:pt x="5180" y="412654"/>
                </a:lnTo>
                <a:cubicBezTo>
                  <a:pt x="5180" y="279134"/>
                  <a:pt x="9786" y="207764"/>
                  <a:pt x="18992" y="198557"/>
                </a:cubicBezTo>
                <a:cubicBezTo>
                  <a:pt x="18992" y="189351"/>
                  <a:pt x="30505" y="177838"/>
                  <a:pt x="53524" y="164026"/>
                </a:cubicBezTo>
                <a:cubicBezTo>
                  <a:pt x="76543" y="150213"/>
                  <a:pt x="99569" y="127194"/>
                  <a:pt x="122588" y="94962"/>
                </a:cubicBezTo>
                <a:cubicBezTo>
                  <a:pt x="145607" y="58131"/>
                  <a:pt x="161726" y="32805"/>
                  <a:pt x="170932" y="18992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533F4C87-450D-426B-BDAC-BC0B55DE0C6B}"/>
              </a:ext>
            </a:extLst>
          </p:cNvPr>
          <p:cNvSpPr/>
          <p:nvPr userDrawn="1"/>
        </p:nvSpPr>
        <p:spPr>
          <a:xfrm flipV="1">
            <a:off x="5734032" y="2602550"/>
            <a:ext cx="622056" cy="602012"/>
          </a:xfrm>
          <a:custGeom>
            <a:avLst/>
            <a:gdLst>
              <a:gd name="connsiteX0" fmla="*/ 336684 w 669915"/>
              <a:gd name="connsiteY0" fmla="*/ 7482 h 663009"/>
              <a:gd name="connsiteX1" fmla="*/ 592219 w 669915"/>
              <a:gd name="connsiteY1" fmla="*/ 14389 h 663009"/>
              <a:gd name="connsiteX2" fmla="*/ 640563 w 669915"/>
              <a:gd name="connsiteY2" fmla="*/ 69639 h 663009"/>
              <a:gd name="connsiteX3" fmla="*/ 668189 w 669915"/>
              <a:gd name="connsiteY3" fmla="*/ 318268 h 663009"/>
              <a:gd name="connsiteX4" fmla="*/ 661282 w 669915"/>
              <a:gd name="connsiteY4" fmla="*/ 566896 h 663009"/>
              <a:gd name="connsiteX5" fmla="*/ 619844 w 669915"/>
              <a:gd name="connsiteY5" fmla="*/ 622147 h 663009"/>
              <a:gd name="connsiteX6" fmla="*/ 350497 w 669915"/>
              <a:gd name="connsiteY6" fmla="*/ 656679 h 663009"/>
              <a:gd name="connsiteX7" fmla="*/ 88056 w 669915"/>
              <a:gd name="connsiteY7" fmla="*/ 649772 h 663009"/>
              <a:gd name="connsiteX8" fmla="*/ 39711 w 669915"/>
              <a:gd name="connsiteY8" fmla="*/ 601428 h 663009"/>
              <a:gd name="connsiteX9" fmla="*/ 18992 w 669915"/>
              <a:gd name="connsiteY9" fmla="*/ 525458 h 663009"/>
              <a:gd name="connsiteX10" fmla="*/ 5180 w 669915"/>
              <a:gd name="connsiteY10" fmla="*/ 338987 h 663009"/>
              <a:gd name="connsiteX11" fmla="*/ 18992 w 669915"/>
              <a:gd name="connsiteY11" fmla="*/ 138703 h 663009"/>
              <a:gd name="connsiteX12" fmla="*/ 60431 w 669915"/>
              <a:gd name="connsiteY12" fmla="*/ 42014 h 663009"/>
              <a:gd name="connsiteX13" fmla="*/ 336684 w 669915"/>
              <a:gd name="connsiteY13" fmla="*/ 7482 h 663009"/>
              <a:gd name="connsiteX14" fmla="*/ 150213 w 669915"/>
              <a:gd name="connsiteY14" fmla="*/ 318268 h 663009"/>
              <a:gd name="connsiteX15" fmla="*/ 150213 w 669915"/>
              <a:gd name="connsiteY15" fmla="*/ 145609 h 663009"/>
              <a:gd name="connsiteX16" fmla="*/ 336684 w 669915"/>
              <a:gd name="connsiteY16" fmla="*/ 145609 h 663009"/>
              <a:gd name="connsiteX17" fmla="*/ 530062 w 669915"/>
              <a:gd name="connsiteY17" fmla="*/ 152516 h 663009"/>
              <a:gd name="connsiteX18" fmla="*/ 530062 w 669915"/>
              <a:gd name="connsiteY18" fmla="*/ 332081 h 663009"/>
              <a:gd name="connsiteX19" fmla="*/ 343591 w 669915"/>
              <a:gd name="connsiteY19" fmla="*/ 525458 h 663009"/>
              <a:gd name="connsiteX20" fmla="*/ 150213 w 669915"/>
              <a:gd name="connsiteY20" fmla="*/ 525458 h 663009"/>
              <a:gd name="connsiteX21" fmla="*/ 150213 w 669915"/>
              <a:gd name="connsiteY21" fmla="*/ 504739 h 663009"/>
              <a:gd name="connsiteX22" fmla="*/ 150213 w 669915"/>
              <a:gd name="connsiteY22" fmla="*/ 318268 h 6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9915" h="663009">
                <a:moveTo>
                  <a:pt x="336684" y="7482"/>
                </a:moveTo>
                <a:cubicBezTo>
                  <a:pt x="493230" y="2876"/>
                  <a:pt x="578406" y="5183"/>
                  <a:pt x="592219" y="14389"/>
                </a:cubicBezTo>
                <a:cubicBezTo>
                  <a:pt x="606032" y="23595"/>
                  <a:pt x="622144" y="42014"/>
                  <a:pt x="640563" y="69639"/>
                </a:cubicBezTo>
                <a:cubicBezTo>
                  <a:pt x="658983" y="92658"/>
                  <a:pt x="668189" y="175534"/>
                  <a:pt x="668189" y="318268"/>
                </a:cubicBezTo>
                <a:cubicBezTo>
                  <a:pt x="668189" y="461001"/>
                  <a:pt x="665889" y="543877"/>
                  <a:pt x="661282" y="566896"/>
                </a:cubicBezTo>
                <a:cubicBezTo>
                  <a:pt x="656676" y="585315"/>
                  <a:pt x="642863" y="603728"/>
                  <a:pt x="619844" y="622147"/>
                </a:cubicBezTo>
                <a:cubicBezTo>
                  <a:pt x="601425" y="640566"/>
                  <a:pt x="511643" y="652072"/>
                  <a:pt x="350497" y="656679"/>
                </a:cubicBezTo>
                <a:cubicBezTo>
                  <a:pt x="189351" y="661285"/>
                  <a:pt x="101869" y="658979"/>
                  <a:pt x="88056" y="649772"/>
                </a:cubicBezTo>
                <a:cubicBezTo>
                  <a:pt x="69637" y="640566"/>
                  <a:pt x="53524" y="624447"/>
                  <a:pt x="39711" y="601428"/>
                </a:cubicBezTo>
                <a:cubicBezTo>
                  <a:pt x="25899" y="583009"/>
                  <a:pt x="18992" y="557690"/>
                  <a:pt x="18992" y="525458"/>
                </a:cubicBezTo>
                <a:cubicBezTo>
                  <a:pt x="9786" y="493226"/>
                  <a:pt x="5180" y="431069"/>
                  <a:pt x="5180" y="338987"/>
                </a:cubicBezTo>
                <a:cubicBezTo>
                  <a:pt x="5180" y="246905"/>
                  <a:pt x="9786" y="180141"/>
                  <a:pt x="18992" y="138703"/>
                </a:cubicBezTo>
                <a:cubicBezTo>
                  <a:pt x="28199" y="97265"/>
                  <a:pt x="42011" y="65033"/>
                  <a:pt x="60431" y="42014"/>
                </a:cubicBezTo>
                <a:cubicBezTo>
                  <a:pt x="83449" y="23595"/>
                  <a:pt x="175538" y="12089"/>
                  <a:pt x="336684" y="7482"/>
                </a:cubicBezTo>
                <a:close/>
                <a:moveTo>
                  <a:pt x="150213" y="318268"/>
                </a:moveTo>
                <a:lnTo>
                  <a:pt x="150213" y="145609"/>
                </a:lnTo>
                <a:lnTo>
                  <a:pt x="336684" y="145609"/>
                </a:lnTo>
                <a:lnTo>
                  <a:pt x="530062" y="152516"/>
                </a:lnTo>
                <a:cubicBezTo>
                  <a:pt x="530062" y="152516"/>
                  <a:pt x="530062" y="212373"/>
                  <a:pt x="530062" y="332081"/>
                </a:cubicBezTo>
                <a:cubicBezTo>
                  <a:pt x="530062" y="456395"/>
                  <a:pt x="467905" y="520852"/>
                  <a:pt x="343591" y="525458"/>
                </a:cubicBezTo>
                <a:lnTo>
                  <a:pt x="150213" y="525458"/>
                </a:lnTo>
                <a:lnTo>
                  <a:pt x="150213" y="504739"/>
                </a:lnTo>
                <a:cubicBezTo>
                  <a:pt x="145607" y="490927"/>
                  <a:pt x="145607" y="428769"/>
                  <a:pt x="150213" y="3182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9921752-1E3A-4A73-BCFC-C38D5532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80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86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D3AE747C-F532-4996-A36F-9CF5C1FDE87D}"/>
              </a:ext>
            </a:extLst>
          </p:cNvPr>
          <p:cNvGrpSpPr/>
          <p:nvPr userDrawn="1"/>
        </p:nvGrpSpPr>
        <p:grpSpPr>
          <a:xfrm rot="5400000" flipV="1">
            <a:off x="8052503" y="2644312"/>
            <a:ext cx="2702785" cy="5149603"/>
            <a:chOff x="656966" y="786863"/>
            <a:chExt cx="2702785" cy="5149603"/>
          </a:xfrm>
        </p:grpSpPr>
        <p:grpSp>
          <p:nvGrpSpPr>
            <p:cNvPr id="43" name="Graphic 1">
              <a:extLst>
                <a:ext uri="{FF2B5EF4-FFF2-40B4-BE49-F238E27FC236}">
                  <a16:creationId xmlns:a16="http://schemas.microsoft.com/office/drawing/2014/main" id="{624403F7-40E5-4295-8B1C-07002C37DC1C}"/>
                </a:ext>
              </a:extLst>
            </p:cNvPr>
            <p:cNvGrpSpPr/>
            <p:nvPr/>
          </p:nvGrpSpPr>
          <p:grpSpPr>
            <a:xfrm rot="5400000">
              <a:off x="-566443" y="2010272"/>
              <a:ext cx="5149603" cy="2702785"/>
              <a:chOff x="756085" y="278360"/>
              <a:chExt cx="5545794" cy="2976634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D80DAA6-0A87-45ED-9F3A-02F35F67AC27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rgbClr val="BCE097"/>
              </a:solidFill>
              <a:ln w="9525" cap="flat">
                <a:solidFill>
                  <a:srgbClr val="BCE0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F3BAB4B-A44D-4BEA-AAFF-1FB5299B9001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631222F-7AD2-49AE-8DAB-F61F7D881666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rgbClr val="2BA1CE"/>
              </a:solidFill>
              <a:ln w="9525" cap="flat">
                <a:solidFill>
                  <a:srgbClr val="2BA1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A4A408C-D4BE-4671-98FF-16DA126547AE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rgbClr val="B9E096"/>
              </a:solidFill>
              <a:ln w="9525" cap="flat">
                <a:solidFill>
                  <a:srgbClr val="B9E09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DA0C422-6F93-40AA-BC82-716660B87381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45ABD2"/>
              </a:solidFill>
              <a:ln w="9525" cap="flat">
                <a:solidFill>
                  <a:srgbClr val="45ABD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0BAAE57-E5C4-432F-86B7-9F1D040837D1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4867478-D065-42F1-BB22-AF2B82483908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B57507D-A163-41F5-9163-E143C026C173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rgbClr val="0F96C6"/>
              </a:solidFill>
              <a:ln w="9525" cap="flat">
                <a:solidFill>
                  <a:srgbClr val="0F96C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C5144BB-D8C9-46F0-B9DF-F8D4AE4F5482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7DBD52A-30C9-4430-BF68-1AAEB8B94375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1B145ED-9A65-4BB2-8010-746B2FF4C210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DABC7EE-594E-46A1-A594-122A2F878318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1F44705-5C06-4AAE-B2BC-9D7525C62448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FAE5082-4147-4FFE-8E8F-E9A634A1CC58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7610925-9585-4012-B745-013DB109466D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E9185DB-8474-470D-9014-A4684549B268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B4624F6-E082-458E-A7C0-32106EC4A203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199AE16-C33E-40DE-A2C1-B3BE219EC682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rgbClr val="BAE096"/>
              </a:solidFill>
              <a:ln w="9525" cap="flat">
                <a:solidFill>
                  <a:srgbClr val="BAE09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028353D-611D-4207-8020-CE43E7D7750F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36B0DB1-0D7E-4FB5-8863-6DDA209CE12B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rgbClr val="0F96C7"/>
              </a:solidFill>
              <a:ln w="9525" cap="flat">
                <a:solidFill>
                  <a:srgbClr val="0F96C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3BF6223-D58D-4CF4-80B1-4FF8D9F17E13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BE0293A-FC86-47C2-8D8A-7B97642FFCAA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rgbClr val="B9DF98"/>
            </a:solidFill>
            <a:ln w="9525" cap="flat">
              <a:solidFill>
                <a:srgbClr val="B9DF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7CC21B-F615-48A1-A650-38BD46D7560F}"/>
              </a:ext>
            </a:extLst>
          </p:cNvPr>
          <p:cNvGrpSpPr/>
          <p:nvPr userDrawn="1"/>
        </p:nvGrpSpPr>
        <p:grpSpPr>
          <a:xfrm rot="5400000" flipV="1">
            <a:off x="8034055" y="-848568"/>
            <a:ext cx="2702785" cy="5149603"/>
            <a:chOff x="656966" y="786863"/>
            <a:chExt cx="2702785" cy="5149603"/>
          </a:xfrm>
        </p:grpSpPr>
        <p:grpSp>
          <p:nvGrpSpPr>
            <p:cNvPr id="16" name="Graphic 1">
              <a:extLst>
                <a:ext uri="{FF2B5EF4-FFF2-40B4-BE49-F238E27FC236}">
                  <a16:creationId xmlns:a16="http://schemas.microsoft.com/office/drawing/2014/main" id="{E184D828-D259-4672-980C-D46BA5E5D0E2}"/>
                </a:ext>
              </a:extLst>
            </p:cNvPr>
            <p:cNvGrpSpPr/>
            <p:nvPr/>
          </p:nvGrpSpPr>
          <p:grpSpPr>
            <a:xfrm rot="5400000">
              <a:off x="-566443" y="2010272"/>
              <a:ext cx="5149603" cy="2702785"/>
              <a:chOff x="756085" y="278360"/>
              <a:chExt cx="5545794" cy="2976634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3849125-EBF9-4643-9E94-685B0C2FAB1F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7E0D194-2EF1-41D1-8B0A-99B7ECBDA08F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D84B814-0348-4ED0-9D80-288CED37FC36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B7FC0CB-B258-4DBB-8567-D5A16E2C1C4E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0B29008-BDC9-419A-8EC3-4ED98763DF22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45ABD2"/>
              </a:solidFill>
              <a:ln w="9525" cap="flat">
                <a:solidFill>
                  <a:srgbClr val="45ABD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1617655-BCB2-49CF-8085-06D5025B30EE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rgbClr val="B9E0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1223A5B-AF0E-4192-89E0-1BBBA5C02E7E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rgbClr val="B9E0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1BA0094-E0DB-4C0D-8A6D-16BF91BA3BBD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DBF51A7-C58A-4337-AF36-FE3F8D19F8A3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3566894-BB87-445D-8166-F584FA131A88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CD8B860-4AA8-4ADA-A716-55212FEB7027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A1CDDA9-739D-4E93-B852-562C8F5B817F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FA3F3DE-44B9-4195-9F34-29F68F8EE36B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55CECD-6CAB-46BD-ABFA-C177D72791B7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69CEC5E-F205-4E58-A6B3-7D9CDD812B02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7808A3C-1FFF-4DAB-AFC6-95CE4C93E45B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rgbClr val="BCDE99"/>
              </a:solidFill>
              <a:ln w="9525" cap="flat">
                <a:solidFill>
                  <a:srgbClr val="BCDE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13B34B2-E68B-43E3-B0E5-CEC5499D835C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A8A2095-E5A5-4239-9DF8-1F70C980D189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22EDF3D-5009-4A16-87E9-7E9DC9DB32EA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57BD49A-F186-4A55-B21F-156EF7CB2970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BE9F181-9156-489E-BA31-9D83DC38F84A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AF65329-7F06-4A06-9970-515A79D56DF6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4FD529B-2A7A-4928-BB52-6C3F969903E0}"/>
              </a:ext>
            </a:extLst>
          </p:cNvPr>
          <p:cNvSpPr/>
          <p:nvPr userDrawn="1"/>
        </p:nvSpPr>
        <p:spPr>
          <a:xfrm flipV="1">
            <a:off x="6352451" y="607460"/>
            <a:ext cx="727450" cy="602012"/>
          </a:xfrm>
          <a:custGeom>
            <a:avLst/>
            <a:gdLst>
              <a:gd name="connsiteX0" fmla="*/ 336684 w 669915"/>
              <a:gd name="connsiteY0" fmla="*/ 7482 h 663009"/>
              <a:gd name="connsiteX1" fmla="*/ 592219 w 669915"/>
              <a:gd name="connsiteY1" fmla="*/ 14389 h 663009"/>
              <a:gd name="connsiteX2" fmla="*/ 640563 w 669915"/>
              <a:gd name="connsiteY2" fmla="*/ 69639 h 663009"/>
              <a:gd name="connsiteX3" fmla="*/ 668189 w 669915"/>
              <a:gd name="connsiteY3" fmla="*/ 318268 h 663009"/>
              <a:gd name="connsiteX4" fmla="*/ 661282 w 669915"/>
              <a:gd name="connsiteY4" fmla="*/ 566896 h 663009"/>
              <a:gd name="connsiteX5" fmla="*/ 619844 w 669915"/>
              <a:gd name="connsiteY5" fmla="*/ 622147 h 663009"/>
              <a:gd name="connsiteX6" fmla="*/ 350497 w 669915"/>
              <a:gd name="connsiteY6" fmla="*/ 656679 h 663009"/>
              <a:gd name="connsiteX7" fmla="*/ 88056 w 669915"/>
              <a:gd name="connsiteY7" fmla="*/ 649772 h 663009"/>
              <a:gd name="connsiteX8" fmla="*/ 39711 w 669915"/>
              <a:gd name="connsiteY8" fmla="*/ 601428 h 663009"/>
              <a:gd name="connsiteX9" fmla="*/ 18992 w 669915"/>
              <a:gd name="connsiteY9" fmla="*/ 525458 h 663009"/>
              <a:gd name="connsiteX10" fmla="*/ 5180 w 669915"/>
              <a:gd name="connsiteY10" fmla="*/ 338987 h 663009"/>
              <a:gd name="connsiteX11" fmla="*/ 18992 w 669915"/>
              <a:gd name="connsiteY11" fmla="*/ 138703 h 663009"/>
              <a:gd name="connsiteX12" fmla="*/ 60431 w 669915"/>
              <a:gd name="connsiteY12" fmla="*/ 42014 h 663009"/>
              <a:gd name="connsiteX13" fmla="*/ 336684 w 669915"/>
              <a:gd name="connsiteY13" fmla="*/ 7482 h 663009"/>
              <a:gd name="connsiteX14" fmla="*/ 150213 w 669915"/>
              <a:gd name="connsiteY14" fmla="*/ 318268 h 663009"/>
              <a:gd name="connsiteX15" fmla="*/ 150213 w 669915"/>
              <a:gd name="connsiteY15" fmla="*/ 145609 h 663009"/>
              <a:gd name="connsiteX16" fmla="*/ 336684 w 669915"/>
              <a:gd name="connsiteY16" fmla="*/ 145609 h 663009"/>
              <a:gd name="connsiteX17" fmla="*/ 530062 w 669915"/>
              <a:gd name="connsiteY17" fmla="*/ 152516 h 663009"/>
              <a:gd name="connsiteX18" fmla="*/ 530062 w 669915"/>
              <a:gd name="connsiteY18" fmla="*/ 332081 h 663009"/>
              <a:gd name="connsiteX19" fmla="*/ 343591 w 669915"/>
              <a:gd name="connsiteY19" fmla="*/ 525458 h 663009"/>
              <a:gd name="connsiteX20" fmla="*/ 150213 w 669915"/>
              <a:gd name="connsiteY20" fmla="*/ 525458 h 663009"/>
              <a:gd name="connsiteX21" fmla="*/ 150213 w 669915"/>
              <a:gd name="connsiteY21" fmla="*/ 504739 h 663009"/>
              <a:gd name="connsiteX22" fmla="*/ 150213 w 669915"/>
              <a:gd name="connsiteY22" fmla="*/ 318268 h 6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9915" h="663009">
                <a:moveTo>
                  <a:pt x="336684" y="7482"/>
                </a:moveTo>
                <a:cubicBezTo>
                  <a:pt x="493230" y="2876"/>
                  <a:pt x="578406" y="5183"/>
                  <a:pt x="592219" y="14389"/>
                </a:cubicBezTo>
                <a:cubicBezTo>
                  <a:pt x="606032" y="23595"/>
                  <a:pt x="622144" y="42014"/>
                  <a:pt x="640563" y="69639"/>
                </a:cubicBezTo>
                <a:cubicBezTo>
                  <a:pt x="658983" y="92658"/>
                  <a:pt x="668189" y="175534"/>
                  <a:pt x="668189" y="318268"/>
                </a:cubicBezTo>
                <a:cubicBezTo>
                  <a:pt x="668189" y="461001"/>
                  <a:pt x="665889" y="543877"/>
                  <a:pt x="661282" y="566896"/>
                </a:cubicBezTo>
                <a:cubicBezTo>
                  <a:pt x="656676" y="585315"/>
                  <a:pt x="642863" y="603728"/>
                  <a:pt x="619844" y="622147"/>
                </a:cubicBezTo>
                <a:cubicBezTo>
                  <a:pt x="601425" y="640566"/>
                  <a:pt x="511643" y="652072"/>
                  <a:pt x="350497" y="656679"/>
                </a:cubicBezTo>
                <a:cubicBezTo>
                  <a:pt x="189351" y="661285"/>
                  <a:pt x="101869" y="658979"/>
                  <a:pt x="88056" y="649772"/>
                </a:cubicBezTo>
                <a:cubicBezTo>
                  <a:pt x="69637" y="640566"/>
                  <a:pt x="53524" y="624447"/>
                  <a:pt x="39711" y="601428"/>
                </a:cubicBezTo>
                <a:cubicBezTo>
                  <a:pt x="25899" y="583009"/>
                  <a:pt x="18992" y="557690"/>
                  <a:pt x="18992" y="525458"/>
                </a:cubicBezTo>
                <a:cubicBezTo>
                  <a:pt x="9786" y="493226"/>
                  <a:pt x="5180" y="431069"/>
                  <a:pt x="5180" y="338987"/>
                </a:cubicBezTo>
                <a:cubicBezTo>
                  <a:pt x="5180" y="246905"/>
                  <a:pt x="9786" y="180141"/>
                  <a:pt x="18992" y="138703"/>
                </a:cubicBezTo>
                <a:cubicBezTo>
                  <a:pt x="28199" y="97265"/>
                  <a:pt x="42011" y="65033"/>
                  <a:pt x="60431" y="42014"/>
                </a:cubicBezTo>
                <a:cubicBezTo>
                  <a:pt x="83449" y="23595"/>
                  <a:pt x="175538" y="12089"/>
                  <a:pt x="336684" y="7482"/>
                </a:cubicBezTo>
                <a:close/>
                <a:moveTo>
                  <a:pt x="150213" y="318268"/>
                </a:moveTo>
                <a:lnTo>
                  <a:pt x="150213" y="145609"/>
                </a:lnTo>
                <a:lnTo>
                  <a:pt x="336684" y="145609"/>
                </a:lnTo>
                <a:lnTo>
                  <a:pt x="530062" y="152516"/>
                </a:lnTo>
                <a:cubicBezTo>
                  <a:pt x="530062" y="152516"/>
                  <a:pt x="530062" y="212373"/>
                  <a:pt x="530062" y="332081"/>
                </a:cubicBezTo>
                <a:cubicBezTo>
                  <a:pt x="530062" y="456395"/>
                  <a:pt x="467905" y="520852"/>
                  <a:pt x="343591" y="525458"/>
                </a:cubicBezTo>
                <a:lnTo>
                  <a:pt x="150213" y="525458"/>
                </a:lnTo>
                <a:lnTo>
                  <a:pt x="150213" y="504739"/>
                </a:lnTo>
                <a:cubicBezTo>
                  <a:pt x="145607" y="490927"/>
                  <a:pt x="145607" y="428769"/>
                  <a:pt x="150213" y="318268"/>
                </a:cubicBezTo>
                <a:close/>
              </a:path>
            </a:pathLst>
          </a:custGeom>
          <a:solidFill>
            <a:srgbClr val="BCE097"/>
          </a:solidFill>
          <a:ln w="9525" cap="flat">
            <a:solidFill>
              <a:srgbClr val="BCE097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C610D1E-8DF6-4DDD-BFE9-67F56603295C}"/>
              </a:ext>
            </a:extLst>
          </p:cNvPr>
          <p:cNvSpPr/>
          <p:nvPr userDrawn="1"/>
        </p:nvSpPr>
        <p:spPr>
          <a:xfrm flipV="1">
            <a:off x="6102936" y="1986684"/>
            <a:ext cx="679773" cy="777600"/>
          </a:xfrm>
          <a:custGeom>
            <a:avLst/>
            <a:gdLst>
              <a:gd name="connsiteX0" fmla="*/ 170932 w 732072"/>
              <a:gd name="connsiteY0" fmla="*/ 18992 h 856386"/>
              <a:gd name="connsiteX1" fmla="*/ 191651 w 732072"/>
              <a:gd name="connsiteY1" fmla="*/ 5180 h 856386"/>
              <a:gd name="connsiteX2" fmla="*/ 191651 w 732072"/>
              <a:gd name="connsiteY2" fmla="*/ 12086 h 856386"/>
              <a:gd name="connsiteX3" fmla="*/ 184745 w 732072"/>
              <a:gd name="connsiteY3" fmla="*/ 18992 h 856386"/>
              <a:gd name="connsiteX4" fmla="*/ 177838 w 732072"/>
              <a:gd name="connsiteY4" fmla="*/ 25899 h 856386"/>
              <a:gd name="connsiteX5" fmla="*/ 177838 w 732072"/>
              <a:gd name="connsiteY5" fmla="*/ 32805 h 856386"/>
              <a:gd name="connsiteX6" fmla="*/ 170932 w 732072"/>
              <a:gd name="connsiteY6" fmla="*/ 32805 h 856386"/>
              <a:gd name="connsiteX7" fmla="*/ 164026 w 732072"/>
              <a:gd name="connsiteY7" fmla="*/ 46618 h 856386"/>
              <a:gd name="connsiteX8" fmla="*/ 157119 w 732072"/>
              <a:gd name="connsiteY8" fmla="*/ 53524 h 856386"/>
              <a:gd name="connsiteX9" fmla="*/ 143307 w 732072"/>
              <a:gd name="connsiteY9" fmla="*/ 88056 h 856386"/>
              <a:gd name="connsiteX10" fmla="*/ 129494 w 732072"/>
              <a:gd name="connsiteY10" fmla="*/ 115681 h 856386"/>
              <a:gd name="connsiteX11" fmla="*/ 122588 w 732072"/>
              <a:gd name="connsiteY11" fmla="*/ 122588 h 856386"/>
              <a:gd name="connsiteX12" fmla="*/ 115681 w 732072"/>
              <a:gd name="connsiteY12" fmla="*/ 129494 h 856386"/>
              <a:gd name="connsiteX13" fmla="*/ 115681 w 732072"/>
              <a:gd name="connsiteY13" fmla="*/ 150213 h 856386"/>
              <a:gd name="connsiteX14" fmla="*/ 606032 w 732072"/>
              <a:gd name="connsiteY14" fmla="*/ 150213 h 856386"/>
              <a:gd name="connsiteX15" fmla="*/ 640563 w 732072"/>
              <a:gd name="connsiteY15" fmla="*/ 157119 h 856386"/>
              <a:gd name="connsiteX16" fmla="*/ 702721 w 732072"/>
              <a:gd name="connsiteY16" fmla="*/ 177838 h 856386"/>
              <a:gd name="connsiteX17" fmla="*/ 723440 w 732072"/>
              <a:gd name="connsiteY17" fmla="*/ 205464 h 856386"/>
              <a:gd name="connsiteX18" fmla="*/ 730346 w 732072"/>
              <a:gd name="connsiteY18" fmla="*/ 350497 h 856386"/>
              <a:gd name="connsiteX19" fmla="*/ 730346 w 732072"/>
              <a:gd name="connsiteY19" fmla="*/ 668189 h 856386"/>
              <a:gd name="connsiteX20" fmla="*/ 723440 w 732072"/>
              <a:gd name="connsiteY20" fmla="*/ 799409 h 856386"/>
              <a:gd name="connsiteX21" fmla="*/ 702721 w 732072"/>
              <a:gd name="connsiteY21" fmla="*/ 827035 h 856386"/>
              <a:gd name="connsiteX22" fmla="*/ 488624 w 732072"/>
              <a:gd name="connsiteY22" fmla="*/ 847754 h 856386"/>
              <a:gd name="connsiteX23" fmla="*/ 302153 w 732072"/>
              <a:gd name="connsiteY23" fmla="*/ 854660 h 856386"/>
              <a:gd name="connsiteX24" fmla="*/ 184745 w 732072"/>
              <a:gd name="connsiteY24" fmla="*/ 854660 h 856386"/>
              <a:gd name="connsiteX25" fmla="*/ 60431 w 732072"/>
              <a:gd name="connsiteY25" fmla="*/ 847754 h 856386"/>
              <a:gd name="connsiteX26" fmla="*/ 32805 w 732072"/>
              <a:gd name="connsiteY26" fmla="*/ 827035 h 856386"/>
              <a:gd name="connsiteX27" fmla="*/ 12086 w 732072"/>
              <a:gd name="connsiteY27" fmla="*/ 709627 h 856386"/>
              <a:gd name="connsiteX28" fmla="*/ 5180 w 732072"/>
              <a:gd name="connsiteY28" fmla="*/ 612938 h 856386"/>
              <a:gd name="connsiteX29" fmla="*/ 5180 w 732072"/>
              <a:gd name="connsiteY29" fmla="*/ 412654 h 856386"/>
              <a:gd name="connsiteX30" fmla="*/ 18992 w 732072"/>
              <a:gd name="connsiteY30" fmla="*/ 198557 h 856386"/>
              <a:gd name="connsiteX31" fmla="*/ 53524 w 732072"/>
              <a:gd name="connsiteY31" fmla="*/ 164026 h 856386"/>
              <a:gd name="connsiteX32" fmla="*/ 122588 w 732072"/>
              <a:gd name="connsiteY32" fmla="*/ 94962 h 856386"/>
              <a:gd name="connsiteX33" fmla="*/ 170932 w 732072"/>
              <a:gd name="connsiteY33" fmla="*/ 18992 h 85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32072" h="856386">
                <a:moveTo>
                  <a:pt x="170932" y="18992"/>
                </a:moveTo>
                <a:lnTo>
                  <a:pt x="191651" y="5180"/>
                </a:lnTo>
                <a:lnTo>
                  <a:pt x="191651" y="12086"/>
                </a:lnTo>
                <a:cubicBezTo>
                  <a:pt x="187045" y="16693"/>
                  <a:pt x="184745" y="18992"/>
                  <a:pt x="184745" y="18992"/>
                </a:cubicBezTo>
                <a:cubicBezTo>
                  <a:pt x="184745" y="23599"/>
                  <a:pt x="182445" y="25899"/>
                  <a:pt x="177838" y="25899"/>
                </a:cubicBezTo>
                <a:lnTo>
                  <a:pt x="177838" y="32805"/>
                </a:lnTo>
                <a:cubicBezTo>
                  <a:pt x="173232" y="32805"/>
                  <a:pt x="170932" y="32805"/>
                  <a:pt x="170932" y="32805"/>
                </a:cubicBezTo>
                <a:cubicBezTo>
                  <a:pt x="170932" y="37412"/>
                  <a:pt x="168632" y="42011"/>
                  <a:pt x="164026" y="46618"/>
                </a:cubicBezTo>
                <a:lnTo>
                  <a:pt x="157119" y="53524"/>
                </a:lnTo>
                <a:cubicBezTo>
                  <a:pt x="157119" y="58131"/>
                  <a:pt x="152513" y="69637"/>
                  <a:pt x="143307" y="88056"/>
                </a:cubicBezTo>
                <a:lnTo>
                  <a:pt x="129494" y="115681"/>
                </a:lnTo>
                <a:lnTo>
                  <a:pt x="122588" y="122588"/>
                </a:lnTo>
                <a:lnTo>
                  <a:pt x="115681" y="129494"/>
                </a:lnTo>
                <a:lnTo>
                  <a:pt x="115681" y="150213"/>
                </a:lnTo>
                <a:lnTo>
                  <a:pt x="606032" y="150213"/>
                </a:lnTo>
                <a:lnTo>
                  <a:pt x="640563" y="157119"/>
                </a:lnTo>
                <a:cubicBezTo>
                  <a:pt x="668189" y="157119"/>
                  <a:pt x="688908" y="164026"/>
                  <a:pt x="702721" y="177838"/>
                </a:cubicBezTo>
                <a:cubicBezTo>
                  <a:pt x="716533" y="191651"/>
                  <a:pt x="723440" y="200857"/>
                  <a:pt x="723440" y="205464"/>
                </a:cubicBezTo>
                <a:cubicBezTo>
                  <a:pt x="723440" y="210070"/>
                  <a:pt x="725739" y="258415"/>
                  <a:pt x="730346" y="350497"/>
                </a:cubicBezTo>
                <a:lnTo>
                  <a:pt x="730346" y="668189"/>
                </a:lnTo>
                <a:cubicBezTo>
                  <a:pt x="725739" y="751065"/>
                  <a:pt x="723440" y="794803"/>
                  <a:pt x="723440" y="799409"/>
                </a:cubicBezTo>
                <a:cubicBezTo>
                  <a:pt x="723440" y="804016"/>
                  <a:pt x="716533" y="813222"/>
                  <a:pt x="702721" y="827035"/>
                </a:cubicBezTo>
                <a:cubicBezTo>
                  <a:pt x="688908" y="840847"/>
                  <a:pt x="617545" y="847754"/>
                  <a:pt x="488624" y="847754"/>
                </a:cubicBezTo>
                <a:lnTo>
                  <a:pt x="302153" y="854660"/>
                </a:lnTo>
                <a:lnTo>
                  <a:pt x="184745" y="854660"/>
                </a:lnTo>
                <a:cubicBezTo>
                  <a:pt x="106475" y="850054"/>
                  <a:pt x="65037" y="847754"/>
                  <a:pt x="60431" y="847754"/>
                </a:cubicBezTo>
                <a:cubicBezTo>
                  <a:pt x="55824" y="847754"/>
                  <a:pt x="46618" y="840847"/>
                  <a:pt x="32805" y="827035"/>
                </a:cubicBezTo>
                <a:cubicBezTo>
                  <a:pt x="23599" y="813222"/>
                  <a:pt x="16693" y="774084"/>
                  <a:pt x="12086" y="709627"/>
                </a:cubicBezTo>
                <a:lnTo>
                  <a:pt x="5180" y="612938"/>
                </a:lnTo>
                <a:lnTo>
                  <a:pt x="5180" y="412654"/>
                </a:lnTo>
                <a:cubicBezTo>
                  <a:pt x="5180" y="279134"/>
                  <a:pt x="9786" y="207764"/>
                  <a:pt x="18992" y="198557"/>
                </a:cubicBezTo>
                <a:cubicBezTo>
                  <a:pt x="18992" y="189351"/>
                  <a:pt x="30505" y="177838"/>
                  <a:pt x="53524" y="164026"/>
                </a:cubicBezTo>
                <a:cubicBezTo>
                  <a:pt x="76543" y="150213"/>
                  <a:pt x="99569" y="127194"/>
                  <a:pt x="122588" y="94962"/>
                </a:cubicBezTo>
                <a:cubicBezTo>
                  <a:pt x="145607" y="58131"/>
                  <a:pt x="161726" y="32805"/>
                  <a:pt x="170932" y="18992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6E7533E-8666-4012-BB16-249B76105D4C}"/>
              </a:ext>
            </a:extLst>
          </p:cNvPr>
          <p:cNvSpPr/>
          <p:nvPr userDrawn="1"/>
        </p:nvSpPr>
        <p:spPr>
          <a:xfrm flipV="1">
            <a:off x="5734032" y="2849438"/>
            <a:ext cx="622056" cy="602012"/>
          </a:xfrm>
          <a:custGeom>
            <a:avLst/>
            <a:gdLst>
              <a:gd name="connsiteX0" fmla="*/ 336684 w 669915"/>
              <a:gd name="connsiteY0" fmla="*/ 7482 h 663009"/>
              <a:gd name="connsiteX1" fmla="*/ 592219 w 669915"/>
              <a:gd name="connsiteY1" fmla="*/ 14389 h 663009"/>
              <a:gd name="connsiteX2" fmla="*/ 640563 w 669915"/>
              <a:gd name="connsiteY2" fmla="*/ 69639 h 663009"/>
              <a:gd name="connsiteX3" fmla="*/ 668189 w 669915"/>
              <a:gd name="connsiteY3" fmla="*/ 318268 h 663009"/>
              <a:gd name="connsiteX4" fmla="*/ 661282 w 669915"/>
              <a:gd name="connsiteY4" fmla="*/ 566896 h 663009"/>
              <a:gd name="connsiteX5" fmla="*/ 619844 w 669915"/>
              <a:gd name="connsiteY5" fmla="*/ 622147 h 663009"/>
              <a:gd name="connsiteX6" fmla="*/ 350497 w 669915"/>
              <a:gd name="connsiteY6" fmla="*/ 656679 h 663009"/>
              <a:gd name="connsiteX7" fmla="*/ 88056 w 669915"/>
              <a:gd name="connsiteY7" fmla="*/ 649772 h 663009"/>
              <a:gd name="connsiteX8" fmla="*/ 39711 w 669915"/>
              <a:gd name="connsiteY8" fmla="*/ 601428 h 663009"/>
              <a:gd name="connsiteX9" fmla="*/ 18992 w 669915"/>
              <a:gd name="connsiteY9" fmla="*/ 525458 h 663009"/>
              <a:gd name="connsiteX10" fmla="*/ 5180 w 669915"/>
              <a:gd name="connsiteY10" fmla="*/ 338987 h 663009"/>
              <a:gd name="connsiteX11" fmla="*/ 18992 w 669915"/>
              <a:gd name="connsiteY11" fmla="*/ 138703 h 663009"/>
              <a:gd name="connsiteX12" fmla="*/ 60431 w 669915"/>
              <a:gd name="connsiteY12" fmla="*/ 42014 h 663009"/>
              <a:gd name="connsiteX13" fmla="*/ 336684 w 669915"/>
              <a:gd name="connsiteY13" fmla="*/ 7482 h 663009"/>
              <a:gd name="connsiteX14" fmla="*/ 150213 w 669915"/>
              <a:gd name="connsiteY14" fmla="*/ 318268 h 663009"/>
              <a:gd name="connsiteX15" fmla="*/ 150213 w 669915"/>
              <a:gd name="connsiteY15" fmla="*/ 145609 h 663009"/>
              <a:gd name="connsiteX16" fmla="*/ 336684 w 669915"/>
              <a:gd name="connsiteY16" fmla="*/ 145609 h 663009"/>
              <a:gd name="connsiteX17" fmla="*/ 530062 w 669915"/>
              <a:gd name="connsiteY17" fmla="*/ 152516 h 663009"/>
              <a:gd name="connsiteX18" fmla="*/ 530062 w 669915"/>
              <a:gd name="connsiteY18" fmla="*/ 332081 h 663009"/>
              <a:gd name="connsiteX19" fmla="*/ 343591 w 669915"/>
              <a:gd name="connsiteY19" fmla="*/ 525458 h 663009"/>
              <a:gd name="connsiteX20" fmla="*/ 150213 w 669915"/>
              <a:gd name="connsiteY20" fmla="*/ 525458 h 663009"/>
              <a:gd name="connsiteX21" fmla="*/ 150213 w 669915"/>
              <a:gd name="connsiteY21" fmla="*/ 504739 h 663009"/>
              <a:gd name="connsiteX22" fmla="*/ 150213 w 669915"/>
              <a:gd name="connsiteY22" fmla="*/ 318268 h 6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9915" h="663009">
                <a:moveTo>
                  <a:pt x="336684" y="7482"/>
                </a:moveTo>
                <a:cubicBezTo>
                  <a:pt x="493230" y="2876"/>
                  <a:pt x="578406" y="5183"/>
                  <a:pt x="592219" y="14389"/>
                </a:cubicBezTo>
                <a:cubicBezTo>
                  <a:pt x="606032" y="23595"/>
                  <a:pt x="622144" y="42014"/>
                  <a:pt x="640563" y="69639"/>
                </a:cubicBezTo>
                <a:cubicBezTo>
                  <a:pt x="658983" y="92658"/>
                  <a:pt x="668189" y="175534"/>
                  <a:pt x="668189" y="318268"/>
                </a:cubicBezTo>
                <a:cubicBezTo>
                  <a:pt x="668189" y="461001"/>
                  <a:pt x="665889" y="543877"/>
                  <a:pt x="661282" y="566896"/>
                </a:cubicBezTo>
                <a:cubicBezTo>
                  <a:pt x="656676" y="585315"/>
                  <a:pt x="642863" y="603728"/>
                  <a:pt x="619844" y="622147"/>
                </a:cubicBezTo>
                <a:cubicBezTo>
                  <a:pt x="601425" y="640566"/>
                  <a:pt x="511643" y="652072"/>
                  <a:pt x="350497" y="656679"/>
                </a:cubicBezTo>
                <a:cubicBezTo>
                  <a:pt x="189351" y="661285"/>
                  <a:pt x="101869" y="658979"/>
                  <a:pt x="88056" y="649772"/>
                </a:cubicBezTo>
                <a:cubicBezTo>
                  <a:pt x="69637" y="640566"/>
                  <a:pt x="53524" y="624447"/>
                  <a:pt x="39711" y="601428"/>
                </a:cubicBezTo>
                <a:cubicBezTo>
                  <a:pt x="25899" y="583009"/>
                  <a:pt x="18992" y="557690"/>
                  <a:pt x="18992" y="525458"/>
                </a:cubicBezTo>
                <a:cubicBezTo>
                  <a:pt x="9786" y="493226"/>
                  <a:pt x="5180" y="431069"/>
                  <a:pt x="5180" y="338987"/>
                </a:cubicBezTo>
                <a:cubicBezTo>
                  <a:pt x="5180" y="246905"/>
                  <a:pt x="9786" y="180141"/>
                  <a:pt x="18992" y="138703"/>
                </a:cubicBezTo>
                <a:cubicBezTo>
                  <a:pt x="28199" y="97265"/>
                  <a:pt x="42011" y="65033"/>
                  <a:pt x="60431" y="42014"/>
                </a:cubicBezTo>
                <a:cubicBezTo>
                  <a:pt x="83449" y="23595"/>
                  <a:pt x="175538" y="12089"/>
                  <a:pt x="336684" y="7482"/>
                </a:cubicBezTo>
                <a:close/>
                <a:moveTo>
                  <a:pt x="150213" y="318268"/>
                </a:moveTo>
                <a:lnTo>
                  <a:pt x="150213" y="145609"/>
                </a:lnTo>
                <a:lnTo>
                  <a:pt x="336684" y="145609"/>
                </a:lnTo>
                <a:lnTo>
                  <a:pt x="530062" y="152516"/>
                </a:lnTo>
                <a:cubicBezTo>
                  <a:pt x="530062" y="152516"/>
                  <a:pt x="530062" y="212373"/>
                  <a:pt x="530062" y="332081"/>
                </a:cubicBezTo>
                <a:cubicBezTo>
                  <a:pt x="530062" y="456395"/>
                  <a:pt x="467905" y="520852"/>
                  <a:pt x="343591" y="525458"/>
                </a:cubicBezTo>
                <a:lnTo>
                  <a:pt x="150213" y="525458"/>
                </a:lnTo>
                <a:lnTo>
                  <a:pt x="150213" y="504739"/>
                </a:lnTo>
                <a:cubicBezTo>
                  <a:pt x="145607" y="490927"/>
                  <a:pt x="145607" y="428769"/>
                  <a:pt x="150213" y="3182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2E9EF5A-E899-4FD3-B681-57C481404D9D}"/>
              </a:ext>
            </a:extLst>
          </p:cNvPr>
          <p:cNvSpPr/>
          <p:nvPr userDrawn="1"/>
        </p:nvSpPr>
        <p:spPr>
          <a:xfrm>
            <a:off x="297313" y="312112"/>
            <a:ext cx="7719127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BE733-3169-47F4-85AC-E8F56685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339726"/>
            <a:ext cx="7099635" cy="111577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9B386-2C29-4C98-B362-BE8DB982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5C420-D696-428E-B8E4-9E6B1B50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C4F5AF6-AF47-41BA-9635-B77EE5B139F6}"/>
              </a:ext>
            </a:extLst>
          </p:cNvPr>
          <p:cNvSpPr>
            <a:spLocks noChangeAspect="1"/>
          </p:cNvSpPr>
          <p:nvPr userDrawn="1"/>
        </p:nvSpPr>
        <p:spPr>
          <a:xfrm>
            <a:off x="319111" y="2028445"/>
            <a:ext cx="3262289" cy="3754956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CBBCB6F-D734-4039-A6E0-EEB0F6358253}"/>
              </a:ext>
            </a:extLst>
          </p:cNvPr>
          <p:cNvSpPr>
            <a:spLocks noChangeAspect="1"/>
          </p:cNvSpPr>
          <p:nvPr userDrawn="1"/>
        </p:nvSpPr>
        <p:spPr>
          <a:xfrm>
            <a:off x="3639686" y="2028445"/>
            <a:ext cx="2426509" cy="3754956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CBF82F5-5FF2-4559-A65D-81C0F2945D1C}"/>
              </a:ext>
            </a:extLst>
          </p:cNvPr>
          <p:cNvSpPr>
            <a:spLocks noChangeAspect="1"/>
          </p:cNvSpPr>
          <p:nvPr userDrawn="1"/>
        </p:nvSpPr>
        <p:spPr>
          <a:xfrm>
            <a:off x="6140202" y="2028445"/>
            <a:ext cx="3262289" cy="3754956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62AB3E7-E1AB-4C62-AE28-61D1D206287F}"/>
              </a:ext>
            </a:extLst>
          </p:cNvPr>
          <p:cNvSpPr>
            <a:spLocks noChangeAspect="1"/>
          </p:cNvSpPr>
          <p:nvPr userDrawn="1"/>
        </p:nvSpPr>
        <p:spPr>
          <a:xfrm>
            <a:off x="9473812" y="2028445"/>
            <a:ext cx="2426509" cy="3754956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FC52F983-ECA5-4BEA-B7D0-9E464251AE7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1698" y="2232457"/>
            <a:ext cx="2933734" cy="3292295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0" name="Picture Placeholder 29">
            <a:extLst>
              <a:ext uri="{FF2B5EF4-FFF2-40B4-BE49-F238E27FC236}">
                <a16:creationId xmlns:a16="http://schemas.microsoft.com/office/drawing/2014/main" id="{B26FBA62-06A1-431B-B083-5B7EF735474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812273" y="2232457"/>
            <a:ext cx="2105927" cy="3292295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2" name="Picture Placeholder 29">
            <a:extLst>
              <a:ext uri="{FF2B5EF4-FFF2-40B4-BE49-F238E27FC236}">
                <a16:creationId xmlns:a16="http://schemas.microsoft.com/office/drawing/2014/main" id="{25BBBAF8-0D3C-41AD-99F2-2AB0B43DE61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312789" y="2232457"/>
            <a:ext cx="2933734" cy="3292295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4" name="Picture Placeholder 29">
            <a:extLst>
              <a:ext uri="{FF2B5EF4-FFF2-40B4-BE49-F238E27FC236}">
                <a16:creationId xmlns:a16="http://schemas.microsoft.com/office/drawing/2014/main" id="{B6BB3ADF-6344-4FEA-815E-B3DEC428C4A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655543" y="2232457"/>
            <a:ext cx="2105927" cy="3292295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38914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77824D4-4C7F-4E31-A53A-23F514078A7F}"/>
              </a:ext>
            </a:extLst>
          </p:cNvPr>
          <p:cNvSpPr/>
          <p:nvPr userDrawn="1"/>
        </p:nvSpPr>
        <p:spPr>
          <a:xfrm>
            <a:off x="438114" y="312655"/>
            <a:ext cx="5465829" cy="168019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743F7-3133-4E6E-B33B-E91320691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79425"/>
            <a:ext cx="4894485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A0F0A-5D33-457F-A869-153F985B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6A2DC-CAE5-4C5F-B279-A1DAD9EC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B42BBC5-281C-4DF1-A35E-C9A072F71BD9}"/>
              </a:ext>
            </a:extLst>
          </p:cNvPr>
          <p:cNvSpPr>
            <a:spLocks noChangeAspect="1"/>
          </p:cNvSpPr>
          <p:nvPr userDrawn="1"/>
        </p:nvSpPr>
        <p:spPr>
          <a:xfrm rot="21063966">
            <a:off x="6294222" y="383781"/>
            <a:ext cx="5373316" cy="5513303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FD0781-51A7-4919-B9EA-DAC8CA2D42EF}"/>
              </a:ext>
            </a:extLst>
          </p:cNvPr>
          <p:cNvSpPr>
            <a:spLocks noChangeAspect="1"/>
          </p:cNvSpPr>
          <p:nvPr userDrawn="1"/>
        </p:nvSpPr>
        <p:spPr>
          <a:xfrm rot="600437">
            <a:off x="4563400" y="4235505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E6FB6DB-6B20-4401-877F-299A4B898D83}"/>
              </a:ext>
            </a:extLst>
          </p:cNvPr>
          <p:cNvSpPr>
            <a:spLocks noChangeAspect="1"/>
          </p:cNvSpPr>
          <p:nvPr userDrawn="1"/>
        </p:nvSpPr>
        <p:spPr>
          <a:xfrm rot="21032983">
            <a:off x="3602421" y="2204522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CB39F7-D6AE-488D-BA70-8CF67C3BE53C}"/>
              </a:ext>
            </a:extLst>
          </p:cNvPr>
          <p:cNvSpPr>
            <a:spLocks noChangeAspect="1"/>
          </p:cNvSpPr>
          <p:nvPr userDrawn="1"/>
        </p:nvSpPr>
        <p:spPr>
          <a:xfrm rot="538242">
            <a:off x="1404291" y="2253370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9C0737-912D-4B43-B914-6357BED25B82}"/>
              </a:ext>
            </a:extLst>
          </p:cNvPr>
          <p:cNvSpPr>
            <a:spLocks noChangeAspect="1"/>
          </p:cNvSpPr>
          <p:nvPr userDrawn="1"/>
        </p:nvSpPr>
        <p:spPr>
          <a:xfrm>
            <a:off x="2489624" y="4266917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AA5D974-F5E5-45DB-A2B9-FF52F7E6E28B}"/>
              </a:ext>
            </a:extLst>
          </p:cNvPr>
          <p:cNvSpPr>
            <a:spLocks noChangeAspect="1"/>
          </p:cNvSpPr>
          <p:nvPr userDrawn="1"/>
        </p:nvSpPr>
        <p:spPr>
          <a:xfrm rot="809429">
            <a:off x="358356" y="4170892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B715C9F9-5515-47B9-83E2-02EC28862E0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 rot="21063966">
            <a:off x="6574217" y="636038"/>
            <a:ext cx="4817922" cy="4915641"/>
          </a:xfrm>
          <a:prstGeom prst="roundRect">
            <a:avLst>
              <a:gd name="adj" fmla="val 5531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0" name="Picture Placeholder 29">
            <a:extLst>
              <a:ext uri="{FF2B5EF4-FFF2-40B4-BE49-F238E27FC236}">
                <a16:creationId xmlns:a16="http://schemas.microsoft.com/office/drawing/2014/main" id="{47BFD71B-878A-4BE9-83BA-3DD5D07A6545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 rot="600437">
            <a:off x="4652871" y="4367076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2" name="Picture Placeholder 29">
            <a:extLst>
              <a:ext uri="{FF2B5EF4-FFF2-40B4-BE49-F238E27FC236}">
                <a16:creationId xmlns:a16="http://schemas.microsoft.com/office/drawing/2014/main" id="{1FB3DAAD-5332-44E0-9F67-CE14A1F2AEE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 rot="21032983">
            <a:off x="3691892" y="2336093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4" name="Picture Placeholder 29">
            <a:extLst>
              <a:ext uri="{FF2B5EF4-FFF2-40B4-BE49-F238E27FC236}">
                <a16:creationId xmlns:a16="http://schemas.microsoft.com/office/drawing/2014/main" id="{E29407F4-0010-471A-9FE8-85EA9A144B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 rot="538242">
            <a:off x="1493762" y="2384941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8" name="Picture Placeholder 29">
            <a:extLst>
              <a:ext uri="{FF2B5EF4-FFF2-40B4-BE49-F238E27FC236}">
                <a16:creationId xmlns:a16="http://schemas.microsoft.com/office/drawing/2014/main" id="{8C55F61F-A578-4A93-9DB2-0DDA0DDDA026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579095" y="4398488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20" name="Picture Placeholder 29">
            <a:extLst>
              <a:ext uri="{FF2B5EF4-FFF2-40B4-BE49-F238E27FC236}">
                <a16:creationId xmlns:a16="http://schemas.microsoft.com/office/drawing/2014/main" id="{70EC4360-8B3F-4D4F-99ED-A4481093EF17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 rot="809429">
            <a:off x="447827" y="4302463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398603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0A1B972-B1B3-4607-8AD6-C5D038A11473}"/>
              </a:ext>
            </a:extLst>
          </p:cNvPr>
          <p:cNvSpPr/>
          <p:nvPr userDrawn="1"/>
        </p:nvSpPr>
        <p:spPr>
          <a:xfrm>
            <a:off x="1754367" y="4847663"/>
            <a:ext cx="10214070" cy="1641986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49749-34EC-4101-9D77-EAEEB409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900" y="4292089"/>
            <a:ext cx="9747250" cy="1641986"/>
          </a:xfrm>
          <a:prstGeom prst="rect">
            <a:avLst/>
          </a:prstGeo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63AAD-2A8C-4C76-B5CB-56626A84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3900" y="5924668"/>
            <a:ext cx="9747250" cy="86348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4D0C5-AF8D-41C7-938F-CE9A9CBD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F36DB-A557-4F35-8CC4-C4150C40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F3E156-E4B9-4BF3-A50E-92BA431BFB60}"/>
              </a:ext>
            </a:extLst>
          </p:cNvPr>
          <p:cNvGrpSpPr/>
          <p:nvPr userDrawn="1"/>
        </p:nvGrpSpPr>
        <p:grpSpPr>
          <a:xfrm>
            <a:off x="-3" y="261001"/>
            <a:ext cx="3359753" cy="6336000"/>
            <a:chOff x="-3" y="261001"/>
            <a:chExt cx="3359753" cy="6336000"/>
          </a:xfrm>
        </p:grpSpPr>
        <p:grpSp>
          <p:nvGrpSpPr>
            <p:cNvPr id="9" name="Graphic 1">
              <a:extLst>
                <a:ext uri="{FF2B5EF4-FFF2-40B4-BE49-F238E27FC236}">
                  <a16:creationId xmlns:a16="http://schemas.microsoft.com/office/drawing/2014/main" id="{C4C603FE-50E8-42EC-A991-78A6DC4AE5C6}"/>
                </a:ext>
              </a:extLst>
            </p:cNvPr>
            <p:cNvGrpSpPr/>
            <p:nvPr/>
          </p:nvGrpSpPr>
          <p:grpSpPr>
            <a:xfrm rot="5400000">
              <a:off x="-1488126" y="1749124"/>
              <a:ext cx="6336000" cy="3359753"/>
              <a:chOff x="189765" y="278360"/>
              <a:chExt cx="6823467" cy="3700166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BBD3B4B-C514-4FC3-A629-070B8226BAC1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32FFDF8-C7BB-4969-A2B1-4DB706132FD6}"/>
                  </a:ext>
                </a:extLst>
              </p:cNvPr>
              <p:cNvSpPr/>
              <p:nvPr/>
            </p:nvSpPr>
            <p:spPr>
              <a:xfrm>
                <a:off x="1239531" y="3503623"/>
                <a:ext cx="759698" cy="474900"/>
              </a:xfrm>
              <a:custGeom>
                <a:avLst/>
                <a:gdLst>
                  <a:gd name="connsiteX0" fmla="*/ 592219 w 759697"/>
                  <a:gd name="connsiteY0" fmla="*/ 12086 h 752791"/>
                  <a:gd name="connsiteX1" fmla="*/ 592219 w 759697"/>
                  <a:gd name="connsiteY1" fmla="*/ 5180 h 752791"/>
                  <a:gd name="connsiteX2" fmla="*/ 599125 w 759697"/>
                  <a:gd name="connsiteY2" fmla="*/ 5180 h 752791"/>
                  <a:gd name="connsiteX3" fmla="*/ 599125 w 759697"/>
                  <a:gd name="connsiteY3" fmla="*/ 18992 h 752791"/>
                  <a:gd name="connsiteX4" fmla="*/ 675095 w 759697"/>
                  <a:gd name="connsiteY4" fmla="*/ 18992 h 752791"/>
                  <a:gd name="connsiteX5" fmla="*/ 702721 w 759697"/>
                  <a:gd name="connsiteY5" fmla="*/ 39711 h 752791"/>
                  <a:gd name="connsiteX6" fmla="*/ 737252 w 759697"/>
                  <a:gd name="connsiteY6" fmla="*/ 74243 h 752791"/>
                  <a:gd name="connsiteX7" fmla="*/ 751065 w 759697"/>
                  <a:gd name="connsiteY7" fmla="*/ 150213 h 752791"/>
                  <a:gd name="connsiteX8" fmla="*/ 751065 w 759697"/>
                  <a:gd name="connsiteY8" fmla="*/ 198557 h 752791"/>
                  <a:gd name="connsiteX9" fmla="*/ 757971 w 759697"/>
                  <a:gd name="connsiteY9" fmla="*/ 198557 h 752791"/>
                  <a:gd name="connsiteX10" fmla="*/ 757971 w 759697"/>
                  <a:gd name="connsiteY10" fmla="*/ 205464 h 752791"/>
                  <a:gd name="connsiteX11" fmla="*/ 751065 w 759697"/>
                  <a:gd name="connsiteY11" fmla="*/ 205464 h 752791"/>
                  <a:gd name="connsiteX12" fmla="*/ 751065 w 759697"/>
                  <a:gd name="connsiteY12" fmla="*/ 281434 h 752791"/>
                  <a:gd name="connsiteX13" fmla="*/ 757971 w 759697"/>
                  <a:gd name="connsiteY13" fmla="*/ 288340 h 752791"/>
                  <a:gd name="connsiteX14" fmla="*/ 751065 w 759697"/>
                  <a:gd name="connsiteY14" fmla="*/ 288340 h 752791"/>
                  <a:gd name="connsiteX15" fmla="*/ 751065 w 759697"/>
                  <a:gd name="connsiteY15" fmla="*/ 488624 h 752791"/>
                  <a:gd name="connsiteX16" fmla="*/ 723440 w 759697"/>
                  <a:gd name="connsiteY16" fmla="*/ 716533 h 752791"/>
                  <a:gd name="connsiteX17" fmla="*/ 378122 w 759697"/>
                  <a:gd name="connsiteY17" fmla="*/ 751065 h 752791"/>
                  <a:gd name="connsiteX18" fmla="*/ 32805 w 759697"/>
                  <a:gd name="connsiteY18" fmla="*/ 744159 h 752791"/>
                  <a:gd name="connsiteX19" fmla="*/ 5180 w 759697"/>
                  <a:gd name="connsiteY19" fmla="*/ 716533 h 752791"/>
                  <a:gd name="connsiteX20" fmla="*/ 5180 w 759697"/>
                  <a:gd name="connsiteY20" fmla="*/ 391935 h 752791"/>
                  <a:gd name="connsiteX21" fmla="*/ 25899 w 759697"/>
                  <a:gd name="connsiteY21" fmla="*/ 53524 h 752791"/>
                  <a:gd name="connsiteX22" fmla="*/ 322872 w 759697"/>
                  <a:gd name="connsiteY22" fmla="*/ 25899 h 752791"/>
                  <a:gd name="connsiteX23" fmla="*/ 592219 w 759697"/>
                  <a:gd name="connsiteY23" fmla="*/ 18992 h 752791"/>
                  <a:gd name="connsiteX24" fmla="*/ 592219 w 759697"/>
                  <a:gd name="connsiteY24" fmla="*/ 12086 h 7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9697" h="752791">
                    <a:moveTo>
                      <a:pt x="592219" y="12086"/>
                    </a:moveTo>
                    <a:lnTo>
                      <a:pt x="592219" y="5180"/>
                    </a:lnTo>
                    <a:lnTo>
                      <a:pt x="599125" y="5180"/>
                    </a:lnTo>
                    <a:lnTo>
                      <a:pt x="599125" y="18992"/>
                    </a:lnTo>
                    <a:lnTo>
                      <a:pt x="675095" y="18992"/>
                    </a:lnTo>
                    <a:lnTo>
                      <a:pt x="702721" y="39711"/>
                    </a:lnTo>
                    <a:cubicBezTo>
                      <a:pt x="716533" y="48918"/>
                      <a:pt x="728046" y="60431"/>
                      <a:pt x="737252" y="74243"/>
                    </a:cubicBezTo>
                    <a:cubicBezTo>
                      <a:pt x="746458" y="88056"/>
                      <a:pt x="751065" y="113381"/>
                      <a:pt x="751065" y="150213"/>
                    </a:cubicBezTo>
                    <a:lnTo>
                      <a:pt x="751065" y="198557"/>
                    </a:lnTo>
                    <a:lnTo>
                      <a:pt x="757971" y="198557"/>
                    </a:lnTo>
                    <a:lnTo>
                      <a:pt x="757971" y="205464"/>
                    </a:lnTo>
                    <a:lnTo>
                      <a:pt x="751065" y="205464"/>
                    </a:lnTo>
                    <a:lnTo>
                      <a:pt x="751065" y="281434"/>
                    </a:lnTo>
                    <a:lnTo>
                      <a:pt x="757971" y="288340"/>
                    </a:lnTo>
                    <a:lnTo>
                      <a:pt x="751065" y="288340"/>
                    </a:lnTo>
                    <a:lnTo>
                      <a:pt x="751065" y="488624"/>
                    </a:lnTo>
                    <a:cubicBezTo>
                      <a:pt x="751065" y="622144"/>
                      <a:pt x="741859" y="698114"/>
                      <a:pt x="723440" y="716533"/>
                    </a:cubicBezTo>
                    <a:cubicBezTo>
                      <a:pt x="709627" y="734952"/>
                      <a:pt x="594519" y="746459"/>
                      <a:pt x="378122" y="751065"/>
                    </a:cubicBezTo>
                    <a:cubicBezTo>
                      <a:pt x="161726" y="755671"/>
                      <a:pt x="46618" y="753365"/>
                      <a:pt x="32805" y="744159"/>
                    </a:cubicBezTo>
                    <a:cubicBezTo>
                      <a:pt x="18992" y="734952"/>
                      <a:pt x="9786" y="725739"/>
                      <a:pt x="5180" y="716533"/>
                    </a:cubicBezTo>
                    <a:cubicBezTo>
                      <a:pt x="5180" y="711927"/>
                      <a:pt x="5180" y="603732"/>
                      <a:pt x="5180" y="391935"/>
                    </a:cubicBezTo>
                    <a:cubicBezTo>
                      <a:pt x="5180" y="180138"/>
                      <a:pt x="12086" y="67337"/>
                      <a:pt x="25899" y="53524"/>
                    </a:cubicBezTo>
                    <a:cubicBezTo>
                      <a:pt x="39711" y="35105"/>
                      <a:pt x="138700" y="25899"/>
                      <a:pt x="322872" y="25899"/>
                    </a:cubicBezTo>
                    <a:lnTo>
                      <a:pt x="592219" y="18992"/>
                    </a:lnTo>
                    <a:lnTo>
                      <a:pt x="592219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BDC5BEC-35CA-4898-B73C-BFA563C7A5CF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9F53CC2-7640-4A2E-9F2B-CE02AD4FB6D7}"/>
                  </a:ext>
                </a:extLst>
              </p:cNvPr>
              <p:cNvSpPr/>
              <p:nvPr/>
            </p:nvSpPr>
            <p:spPr>
              <a:xfrm>
                <a:off x="4375009" y="3419113"/>
                <a:ext cx="656103" cy="559411"/>
              </a:xfrm>
              <a:custGeom>
                <a:avLst/>
                <a:gdLst>
                  <a:gd name="connsiteX0" fmla="*/ 315965 w 656102"/>
                  <a:gd name="connsiteY0" fmla="*/ 7482 h 663009"/>
                  <a:gd name="connsiteX1" fmla="*/ 578406 w 656102"/>
                  <a:gd name="connsiteY1" fmla="*/ 14389 h 663009"/>
                  <a:gd name="connsiteX2" fmla="*/ 626751 w 656102"/>
                  <a:gd name="connsiteY2" fmla="*/ 69639 h 663009"/>
                  <a:gd name="connsiteX3" fmla="*/ 654376 w 656102"/>
                  <a:gd name="connsiteY3" fmla="*/ 318268 h 663009"/>
                  <a:gd name="connsiteX4" fmla="*/ 654376 w 656102"/>
                  <a:gd name="connsiteY4" fmla="*/ 553084 h 663009"/>
                  <a:gd name="connsiteX5" fmla="*/ 619844 w 656102"/>
                  <a:gd name="connsiteY5" fmla="*/ 608334 h 663009"/>
                  <a:gd name="connsiteX6" fmla="*/ 557687 w 656102"/>
                  <a:gd name="connsiteY6" fmla="*/ 656679 h 663009"/>
                  <a:gd name="connsiteX7" fmla="*/ 336684 w 656102"/>
                  <a:gd name="connsiteY7" fmla="*/ 663585 h 663009"/>
                  <a:gd name="connsiteX8" fmla="*/ 129494 w 656102"/>
                  <a:gd name="connsiteY8" fmla="*/ 663585 h 663009"/>
                  <a:gd name="connsiteX9" fmla="*/ 67337 w 656102"/>
                  <a:gd name="connsiteY9" fmla="*/ 642866 h 663009"/>
                  <a:gd name="connsiteX10" fmla="*/ 18992 w 656102"/>
                  <a:gd name="connsiteY10" fmla="*/ 587615 h 663009"/>
                  <a:gd name="connsiteX11" fmla="*/ 5180 w 656102"/>
                  <a:gd name="connsiteY11" fmla="*/ 332081 h 663009"/>
                  <a:gd name="connsiteX12" fmla="*/ 12086 w 656102"/>
                  <a:gd name="connsiteY12" fmla="*/ 97265 h 663009"/>
                  <a:gd name="connsiteX13" fmla="*/ 53524 w 656102"/>
                  <a:gd name="connsiteY13" fmla="*/ 42014 h 663009"/>
                  <a:gd name="connsiteX14" fmla="*/ 315965 w 656102"/>
                  <a:gd name="connsiteY14" fmla="*/ 7482 h 663009"/>
                  <a:gd name="connsiteX15" fmla="*/ 329778 w 656102"/>
                  <a:gd name="connsiteY15" fmla="*/ 97265 h 663009"/>
                  <a:gd name="connsiteX16" fmla="*/ 564594 w 656102"/>
                  <a:gd name="connsiteY16" fmla="*/ 111078 h 663009"/>
                  <a:gd name="connsiteX17" fmla="*/ 571500 w 656102"/>
                  <a:gd name="connsiteY17" fmla="*/ 332081 h 663009"/>
                  <a:gd name="connsiteX18" fmla="*/ 564594 w 656102"/>
                  <a:gd name="connsiteY18" fmla="*/ 553084 h 663009"/>
                  <a:gd name="connsiteX19" fmla="*/ 336684 w 656102"/>
                  <a:gd name="connsiteY19" fmla="*/ 573803 h 663009"/>
                  <a:gd name="connsiteX20" fmla="*/ 108775 w 656102"/>
                  <a:gd name="connsiteY20" fmla="*/ 566896 h 663009"/>
                  <a:gd name="connsiteX21" fmla="*/ 88056 w 656102"/>
                  <a:gd name="connsiteY21" fmla="*/ 532365 h 663009"/>
                  <a:gd name="connsiteX22" fmla="*/ 81150 w 656102"/>
                  <a:gd name="connsiteY22" fmla="*/ 318268 h 663009"/>
                  <a:gd name="connsiteX23" fmla="*/ 94962 w 656102"/>
                  <a:gd name="connsiteY23" fmla="*/ 111078 h 663009"/>
                  <a:gd name="connsiteX24" fmla="*/ 329778 w 656102"/>
                  <a:gd name="connsiteY24" fmla="*/ 97265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6102" h="663009">
                    <a:moveTo>
                      <a:pt x="315965" y="7482"/>
                    </a:moveTo>
                    <a:cubicBezTo>
                      <a:pt x="472511" y="2876"/>
                      <a:pt x="559987" y="5183"/>
                      <a:pt x="578406" y="14389"/>
                    </a:cubicBezTo>
                    <a:cubicBezTo>
                      <a:pt x="592219" y="23595"/>
                      <a:pt x="608332" y="42014"/>
                      <a:pt x="626751" y="69639"/>
                    </a:cubicBezTo>
                    <a:cubicBezTo>
                      <a:pt x="645170" y="92658"/>
                      <a:pt x="654376" y="175535"/>
                      <a:pt x="654376" y="318268"/>
                    </a:cubicBezTo>
                    <a:cubicBezTo>
                      <a:pt x="654376" y="461001"/>
                      <a:pt x="654376" y="539271"/>
                      <a:pt x="654376" y="553084"/>
                    </a:cubicBezTo>
                    <a:cubicBezTo>
                      <a:pt x="645170" y="571503"/>
                      <a:pt x="633657" y="589915"/>
                      <a:pt x="619844" y="608334"/>
                    </a:cubicBezTo>
                    <a:cubicBezTo>
                      <a:pt x="606032" y="631353"/>
                      <a:pt x="585313" y="647473"/>
                      <a:pt x="557687" y="656679"/>
                    </a:cubicBezTo>
                    <a:cubicBezTo>
                      <a:pt x="534668" y="661285"/>
                      <a:pt x="460998" y="663585"/>
                      <a:pt x="336684" y="663585"/>
                    </a:cubicBezTo>
                    <a:cubicBezTo>
                      <a:pt x="216977" y="663585"/>
                      <a:pt x="147913" y="663585"/>
                      <a:pt x="129494" y="663585"/>
                    </a:cubicBezTo>
                    <a:cubicBezTo>
                      <a:pt x="106475" y="663585"/>
                      <a:pt x="85756" y="656679"/>
                      <a:pt x="67337" y="642866"/>
                    </a:cubicBezTo>
                    <a:cubicBezTo>
                      <a:pt x="53524" y="633660"/>
                      <a:pt x="37412" y="615241"/>
                      <a:pt x="18992" y="587615"/>
                    </a:cubicBezTo>
                    <a:cubicBezTo>
                      <a:pt x="9786" y="559990"/>
                      <a:pt x="5180" y="474814"/>
                      <a:pt x="5180" y="332081"/>
                    </a:cubicBezTo>
                    <a:cubicBezTo>
                      <a:pt x="5180" y="189347"/>
                      <a:pt x="7480" y="111078"/>
                      <a:pt x="12086" y="97265"/>
                    </a:cubicBezTo>
                    <a:cubicBezTo>
                      <a:pt x="16693" y="78846"/>
                      <a:pt x="30505" y="60433"/>
                      <a:pt x="53524" y="42014"/>
                    </a:cubicBezTo>
                    <a:cubicBezTo>
                      <a:pt x="71943" y="23595"/>
                      <a:pt x="159419" y="12089"/>
                      <a:pt x="315965" y="7482"/>
                    </a:cubicBezTo>
                    <a:close/>
                    <a:moveTo>
                      <a:pt x="329778" y="97265"/>
                    </a:moveTo>
                    <a:cubicBezTo>
                      <a:pt x="481718" y="97265"/>
                      <a:pt x="559987" y="101871"/>
                      <a:pt x="564594" y="111078"/>
                    </a:cubicBezTo>
                    <a:cubicBezTo>
                      <a:pt x="569200" y="115684"/>
                      <a:pt x="571500" y="189347"/>
                      <a:pt x="571500" y="332081"/>
                    </a:cubicBezTo>
                    <a:cubicBezTo>
                      <a:pt x="571500" y="470207"/>
                      <a:pt x="569200" y="543877"/>
                      <a:pt x="564594" y="553084"/>
                    </a:cubicBezTo>
                    <a:cubicBezTo>
                      <a:pt x="555387" y="562290"/>
                      <a:pt x="479418" y="569196"/>
                      <a:pt x="336684" y="573803"/>
                    </a:cubicBezTo>
                    <a:cubicBezTo>
                      <a:pt x="189351" y="578409"/>
                      <a:pt x="113381" y="576103"/>
                      <a:pt x="108775" y="566896"/>
                    </a:cubicBezTo>
                    <a:cubicBezTo>
                      <a:pt x="104168" y="566896"/>
                      <a:pt x="97262" y="555383"/>
                      <a:pt x="88056" y="532365"/>
                    </a:cubicBezTo>
                    <a:cubicBezTo>
                      <a:pt x="78850" y="509346"/>
                      <a:pt x="76543" y="437976"/>
                      <a:pt x="81150" y="318268"/>
                    </a:cubicBezTo>
                    <a:cubicBezTo>
                      <a:pt x="85756" y="193954"/>
                      <a:pt x="90356" y="124890"/>
                      <a:pt x="94962" y="111078"/>
                    </a:cubicBezTo>
                    <a:cubicBezTo>
                      <a:pt x="99569" y="101871"/>
                      <a:pt x="177838" y="97265"/>
                      <a:pt x="329778" y="972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D60E528-4A44-4E2A-87FD-A0400CDF8BED}"/>
                  </a:ext>
                </a:extLst>
              </p:cNvPr>
              <p:cNvSpPr/>
              <p:nvPr/>
            </p:nvSpPr>
            <p:spPr>
              <a:xfrm>
                <a:off x="6446912" y="2391701"/>
                <a:ext cx="138127" cy="448912"/>
              </a:xfrm>
              <a:custGeom>
                <a:avLst/>
                <a:gdLst>
                  <a:gd name="connsiteX0" fmla="*/ 25899 w 138126"/>
                  <a:gd name="connsiteY0" fmla="*/ 32805 h 448912"/>
                  <a:gd name="connsiteX1" fmla="*/ 39711 w 138126"/>
                  <a:gd name="connsiteY1" fmla="*/ 5180 h 448912"/>
                  <a:gd name="connsiteX2" fmla="*/ 88056 w 138126"/>
                  <a:gd name="connsiteY2" fmla="*/ 5180 h 448912"/>
                  <a:gd name="connsiteX3" fmla="*/ 136400 w 138126"/>
                  <a:gd name="connsiteY3" fmla="*/ 12086 h 448912"/>
                  <a:gd name="connsiteX4" fmla="*/ 129494 w 138126"/>
                  <a:gd name="connsiteY4" fmla="*/ 198557 h 448912"/>
                  <a:gd name="connsiteX5" fmla="*/ 101869 w 138126"/>
                  <a:gd name="connsiteY5" fmla="*/ 412654 h 448912"/>
                  <a:gd name="connsiteX6" fmla="*/ 74243 w 138126"/>
                  <a:gd name="connsiteY6" fmla="*/ 440279 h 448912"/>
                  <a:gd name="connsiteX7" fmla="*/ 60431 w 138126"/>
                  <a:gd name="connsiteY7" fmla="*/ 447186 h 448912"/>
                  <a:gd name="connsiteX8" fmla="*/ 5180 w 138126"/>
                  <a:gd name="connsiteY8" fmla="*/ 447186 h 448912"/>
                  <a:gd name="connsiteX9" fmla="*/ 5180 w 138126"/>
                  <a:gd name="connsiteY9" fmla="*/ 253808 h 448912"/>
                  <a:gd name="connsiteX10" fmla="*/ 25899 w 138126"/>
                  <a:gd name="connsiteY10" fmla="*/ 32805 h 44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126" h="448912">
                    <a:moveTo>
                      <a:pt x="25899" y="32805"/>
                    </a:moveTo>
                    <a:lnTo>
                      <a:pt x="39711" y="5180"/>
                    </a:lnTo>
                    <a:lnTo>
                      <a:pt x="88056" y="5180"/>
                    </a:lnTo>
                    <a:cubicBezTo>
                      <a:pt x="120288" y="5180"/>
                      <a:pt x="136400" y="7480"/>
                      <a:pt x="136400" y="12086"/>
                    </a:cubicBezTo>
                    <a:lnTo>
                      <a:pt x="129494" y="198557"/>
                    </a:lnTo>
                    <a:cubicBezTo>
                      <a:pt x="129494" y="327478"/>
                      <a:pt x="120288" y="398841"/>
                      <a:pt x="101869" y="412654"/>
                    </a:cubicBezTo>
                    <a:cubicBezTo>
                      <a:pt x="88056" y="426467"/>
                      <a:pt x="78850" y="435673"/>
                      <a:pt x="74243" y="440279"/>
                    </a:cubicBezTo>
                    <a:lnTo>
                      <a:pt x="60431" y="447186"/>
                    </a:lnTo>
                    <a:lnTo>
                      <a:pt x="5180" y="447186"/>
                    </a:lnTo>
                    <a:lnTo>
                      <a:pt x="5180" y="253808"/>
                    </a:lnTo>
                    <a:cubicBezTo>
                      <a:pt x="5180" y="120288"/>
                      <a:pt x="12086" y="46618"/>
                      <a:pt x="25899" y="32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DB5DEB8-110E-4531-823D-B41EE7B4D999}"/>
                  </a:ext>
                </a:extLst>
              </p:cNvPr>
              <p:cNvSpPr/>
              <p:nvPr/>
            </p:nvSpPr>
            <p:spPr>
              <a:xfrm>
                <a:off x="2855614" y="3721172"/>
                <a:ext cx="517976" cy="257354"/>
              </a:xfrm>
              <a:custGeom>
                <a:avLst/>
                <a:gdLst>
                  <a:gd name="connsiteX0" fmla="*/ 18992 w 517975"/>
                  <a:gd name="connsiteY0" fmla="*/ 8635 h 511069"/>
                  <a:gd name="connsiteX1" fmla="*/ 267621 w 517975"/>
                  <a:gd name="connsiteY1" fmla="*/ 8635 h 511069"/>
                  <a:gd name="connsiteX2" fmla="*/ 509343 w 517975"/>
                  <a:gd name="connsiteY2" fmla="*/ 29354 h 511069"/>
                  <a:gd name="connsiteX3" fmla="*/ 516249 w 517975"/>
                  <a:gd name="connsiteY3" fmla="*/ 264169 h 511069"/>
                  <a:gd name="connsiteX4" fmla="*/ 495530 w 517975"/>
                  <a:gd name="connsiteY4" fmla="*/ 498985 h 511069"/>
                  <a:gd name="connsiteX5" fmla="*/ 253808 w 517975"/>
                  <a:gd name="connsiteY5" fmla="*/ 505891 h 511069"/>
                  <a:gd name="connsiteX6" fmla="*/ 12086 w 517975"/>
                  <a:gd name="connsiteY6" fmla="*/ 485172 h 511069"/>
                  <a:gd name="connsiteX7" fmla="*/ 5180 w 517975"/>
                  <a:gd name="connsiteY7" fmla="*/ 250357 h 511069"/>
                  <a:gd name="connsiteX8" fmla="*/ 12086 w 517975"/>
                  <a:gd name="connsiteY8" fmla="*/ 22447 h 511069"/>
                  <a:gd name="connsiteX9" fmla="*/ 18992 w 517975"/>
                  <a:gd name="connsiteY9" fmla="*/ 8635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975" h="511069">
                    <a:moveTo>
                      <a:pt x="18992" y="8635"/>
                    </a:moveTo>
                    <a:cubicBezTo>
                      <a:pt x="28199" y="4028"/>
                      <a:pt x="111075" y="4028"/>
                      <a:pt x="267621" y="8635"/>
                    </a:cubicBezTo>
                    <a:cubicBezTo>
                      <a:pt x="419560" y="13241"/>
                      <a:pt x="500137" y="20147"/>
                      <a:pt x="509343" y="29354"/>
                    </a:cubicBezTo>
                    <a:cubicBezTo>
                      <a:pt x="513949" y="38560"/>
                      <a:pt x="516249" y="116836"/>
                      <a:pt x="516249" y="264169"/>
                    </a:cubicBezTo>
                    <a:cubicBezTo>
                      <a:pt x="516249" y="411502"/>
                      <a:pt x="509343" y="489779"/>
                      <a:pt x="495530" y="498985"/>
                    </a:cubicBezTo>
                    <a:cubicBezTo>
                      <a:pt x="486324" y="508191"/>
                      <a:pt x="405748" y="510498"/>
                      <a:pt x="253808" y="505891"/>
                    </a:cubicBezTo>
                    <a:cubicBezTo>
                      <a:pt x="101869" y="501285"/>
                      <a:pt x="21292" y="494379"/>
                      <a:pt x="12086" y="485172"/>
                    </a:cubicBezTo>
                    <a:cubicBezTo>
                      <a:pt x="7480" y="475966"/>
                      <a:pt x="5180" y="397690"/>
                      <a:pt x="5180" y="250357"/>
                    </a:cubicBezTo>
                    <a:cubicBezTo>
                      <a:pt x="5180" y="103024"/>
                      <a:pt x="7480" y="27054"/>
                      <a:pt x="12086" y="22447"/>
                    </a:cubicBezTo>
                    <a:cubicBezTo>
                      <a:pt x="12086" y="17841"/>
                      <a:pt x="14386" y="13241"/>
                      <a:pt x="18992" y="8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1487894-7FFD-4E08-A40F-E88B65A7BFC2}"/>
                  </a:ext>
                </a:extLst>
              </p:cNvPr>
              <p:cNvSpPr/>
              <p:nvPr/>
            </p:nvSpPr>
            <p:spPr>
              <a:xfrm>
                <a:off x="189765" y="2488390"/>
                <a:ext cx="1111921" cy="1063577"/>
              </a:xfrm>
              <a:custGeom>
                <a:avLst/>
                <a:gdLst>
                  <a:gd name="connsiteX0" fmla="*/ 350497 w 1111921"/>
                  <a:gd name="connsiteY0" fmla="*/ 12086 h 1063577"/>
                  <a:gd name="connsiteX1" fmla="*/ 571500 w 1111921"/>
                  <a:gd name="connsiteY1" fmla="*/ 5180 h 1063577"/>
                  <a:gd name="connsiteX2" fmla="*/ 619844 w 1111921"/>
                  <a:gd name="connsiteY2" fmla="*/ 5180 h 1063577"/>
                  <a:gd name="connsiteX3" fmla="*/ 751065 w 1111921"/>
                  <a:gd name="connsiteY3" fmla="*/ 12086 h 1063577"/>
                  <a:gd name="connsiteX4" fmla="*/ 916817 w 1111921"/>
                  <a:gd name="connsiteY4" fmla="*/ 46618 h 1063577"/>
                  <a:gd name="connsiteX5" fmla="*/ 985881 w 1111921"/>
                  <a:gd name="connsiteY5" fmla="*/ 108775 h 1063577"/>
                  <a:gd name="connsiteX6" fmla="*/ 1020412 w 1111921"/>
                  <a:gd name="connsiteY6" fmla="*/ 184745 h 1063577"/>
                  <a:gd name="connsiteX7" fmla="*/ 1034225 w 1111921"/>
                  <a:gd name="connsiteY7" fmla="*/ 295246 h 1063577"/>
                  <a:gd name="connsiteX8" fmla="*/ 1041131 w 1111921"/>
                  <a:gd name="connsiteY8" fmla="*/ 364310 h 1063577"/>
                  <a:gd name="connsiteX9" fmla="*/ 1041131 w 1111921"/>
                  <a:gd name="connsiteY9" fmla="*/ 385029 h 1063577"/>
                  <a:gd name="connsiteX10" fmla="*/ 1034225 w 1111921"/>
                  <a:gd name="connsiteY10" fmla="*/ 385029 h 1063577"/>
                  <a:gd name="connsiteX11" fmla="*/ 1034225 w 1111921"/>
                  <a:gd name="connsiteY11" fmla="*/ 391935 h 1063577"/>
                  <a:gd name="connsiteX12" fmla="*/ 1041131 w 1111921"/>
                  <a:gd name="connsiteY12" fmla="*/ 391935 h 1063577"/>
                  <a:gd name="connsiteX13" fmla="*/ 1041131 w 1111921"/>
                  <a:gd name="connsiteY13" fmla="*/ 412654 h 1063577"/>
                  <a:gd name="connsiteX14" fmla="*/ 1110195 w 1111921"/>
                  <a:gd name="connsiteY14" fmla="*/ 412654 h 1063577"/>
                  <a:gd name="connsiteX15" fmla="*/ 1110195 w 1111921"/>
                  <a:gd name="connsiteY15" fmla="*/ 419560 h 1063577"/>
                  <a:gd name="connsiteX16" fmla="*/ 1034225 w 1111921"/>
                  <a:gd name="connsiteY16" fmla="*/ 419560 h 1063577"/>
                  <a:gd name="connsiteX17" fmla="*/ 1034225 w 1111921"/>
                  <a:gd name="connsiteY17" fmla="*/ 633657 h 1063577"/>
                  <a:gd name="connsiteX18" fmla="*/ 1027319 w 1111921"/>
                  <a:gd name="connsiteY18" fmla="*/ 868473 h 1063577"/>
                  <a:gd name="connsiteX19" fmla="*/ 999693 w 1111921"/>
                  <a:gd name="connsiteY19" fmla="*/ 944443 h 1063577"/>
                  <a:gd name="connsiteX20" fmla="*/ 923724 w 1111921"/>
                  <a:gd name="connsiteY20" fmla="*/ 1027319 h 1063577"/>
                  <a:gd name="connsiteX21" fmla="*/ 530062 w 1111921"/>
                  <a:gd name="connsiteY21" fmla="*/ 1061851 h 1063577"/>
                  <a:gd name="connsiteX22" fmla="*/ 136400 w 1111921"/>
                  <a:gd name="connsiteY22" fmla="*/ 1054944 h 1063577"/>
                  <a:gd name="connsiteX23" fmla="*/ 74243 w 1111921"/>
                  <a:gd name="connsiteY23" fmla="*/ 1020412 h 1063577"/>
                  <a:gd name="connsiteX24" fmla="*/ 25899 w 1111921"/>
                  <a:gd name="connsiteY24" fmla="*/ 958255 h 1063577"/>
                  <a:gd name="connsiteX25" fmla="*/ 5180 w 1111921"/>
                  <a:gd name="connsiteY25" fmla="*/ 536968 h 1063577"/>
                  <a:gd name="connsiteX26" fmla="*/ 32805 w 1111921"/>
                  <a:gd name="connsiteY26" fmla="*/ 108775 h 1063577"/>
                  <a:gd name="connsiteX27" fmla="*/ 94962 w 1111921"/>
                  <a:gd name="connsiteY27" fmla="*/ 46618 h 1063577"/>
                  <a:gd name="connsiteX28" fmla="*/ 350497 w 1111921"/>
                  <a:gd name="connsiteY28" fmla="*/ 12086 h 1063577"/>
                  <a:gd name="connsiteX29" fmla="*/ 378122 w 1111921"/>
                  <a:gd name="connsiteY29" fmla="*/ 198557 h 1063577"/>
                  <a:gd name="connsiteX30" fmla="*/ 578406 w 1111921"/>
                  <a:gd name="connsiteY30" fmla="*/ 198557 h 1063577"/>
                  <a:gd name="connsiteX31" fmla="*/ 599125 w 1111921"/>
                  <a:gd name="connsiteY31" fmla="*/ 191651 h 1063577"/>
                  <a:gd name="connsiteX32" fmla="*/ 626751 w 1111921"/>
                  <a:gd name="connsiteY32" fmla="*/ 198557 h 1063577"/>
                  <a:gd name="connsiteX33" fmla="*/ 633657 w 1111921"/>
                  <a:gd name="connsiteY33" fmla="*/ 212370 h 1063577"/>
                  <a:gd name="connsiteX34" fmla="*/ 633657 w 1111921"/>
                  <a:gd name="connsiteY34" fmla="*/ 191651 h 1063577"/>
                  <a:gd name="connsiteX35" fmla="*/ 737252 w 1111921"/>
                  <a:gd name="connsiteY35" fmla="*/ 198557 h 1063577"/>
                  <a:gd name="connsiteX36" fmla="*/ 847754 w 1111921"/>
                  <a:gd name="connsiteY36" fmla="*/ 219276 h 1063577"/>
                  <a:gd name="connsiteX37" fmla="*/ 861566 w 1111921"/>
                  <a:gd name="connsiteY37" fmla="*/ 295246 h 1063577"/>
                  <a:gd name="connsiteX38" fmla="*/ 861566 w 1111921"/>
                  <a:gd name="connsiteY38" fmla="*/ 412654 h 1063577"/>
                  <a:gd name="connsiteX39" fmla="*/ 827035 w 1111921"/>
                  <a:gd name="connsiteY39" fmla="*/ 412654 h 1063577"/>
                  <a:gd name="connsiteX40" fmla="*/ 847754 w 1111921"/>
                  <a:gd name="connsiteY40" fmla="*/ 419560 h 1063577"/>
                  <a:gd name="connsiteX41" fmla="*/ 861566 w 1111921"/>
                  <a:gd name="connsiteY41" fmla="*/ 626751 h 1063577"/>
                  <a:gd name="connsiteX42" fmla="*/ 847754 w 1111921"/>
                  <a:gd name="connsiteY42" fmla="*/ 861566 h 1063577"/>
                  <a:gd name="connsiteX43" fmla="*/ 516249 w 1111921"/>
                  <a:gd name="connsiteY43" fmla="*/ 882286 h 1063577"/>
                  <a:gd name="connsiteX44" fmla="*/ 177838 w 1111921"/>
                  <a:gd name="connsiteY44" fmla="*/ 868473 h 1063577"/>
                  <a:gd name="connsiteX45" fmla="*/ 157119 w 1111921"/>
                  <a:gd name="connsiteY45" fmla="*/ 550781 h 1063577"/>
                  <a:gd name="connsiteX46" fmla="*/ 164026 w 1111921"/>
                  <a:gd name="connsiteY46" fmla="*/ 226183 h 1063577"/>
                  <a:gd name="connsiteX47" fmla="*/ 378122 w 1111921"/>
                  <a:gd name="connsiteY47" fmla="*/ 198557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11921" h="1063577">
                    <a:moveTo>
                      <a:pt x="350497" y="12086"/>
                    </a:moveTo>
                    <a:lnTo>
                      <a:pt x="571500" y="5180"/>
                    </a:lnTo>
                    <a:lnTo>
                      <a:pt x="619844" y="5180"/>
                    </a:lnTo>
                    <a:lnTo>
                      <a:pt x="751065" y="12086"/>
                    </a:lnTo>
                    <a:cubicBezTo>
                      <a:pt x="838548" y="16693"/>
                      <a:pt x="893798" y="28199"/>
                      <a:pt x="916817" y="46618"/>
                    </a:cubicBezTo>
                    <a:cubicBezTo>
                      <a:pt x="944443" y="65037"/>
                      <a:pt x="967461" y="85756"/>
                      <a:pt x="985881" y="108775"/>
                    </a:cubicBezTo>
                    <a:cubicBezTo>
                      <a:pt x="1004300" y="136400"/>
                      <a:pt x="1015806" y="161726"/>
                      <a:pt x="1020412" y="184745"/>
                    </a:cubicBezTo>
                    <a:cubicBezTo>
                      <a:pt x="1025019" y="212370"/>
                      <a:pt x="1029618" y="249202"/>
                      <a:pt x="1034225" y="295246"/>
                    </a:cubicBezTo>
                    <a:cubicBezTo>
                      <a:pt x="1038832" y="336684"/>
                      <a:pt x="1041131" y="359703"/>
                      <a:pt x="1041131" y="364310"/>
                    </a:cubicBezTo>
                    <a:lnTo>
                      <a:pt x="1041131" y="385029"/>
                    </a:lnTo>
                    <a:lnTo>
                      <a:pt x="1034225" y="385029"/>
                    </a:lnTo>
                    <a:lnTo>
                      <a:pt x="1034225" y="391935"/>
                    </a:lnTo>
                    <a:lnTo>
                      <a:pt x="1041131" y="391935"/>
                    </a:lnTo>
                    <a:lnTo>
                      <a:pt x="1041131" y="412654"/>
                    </a:lnTo>
                    <a:lnTo>
                      <a:pt x="1110195" y="412654"/>
                    </a:lnTo>
                    <a:lnTo>
                      <a:pt x="1110195" y="419560"/>
                    </a:lnTo>
                    <a:lnTo>
                      <a:pt x="1034225" y="419560"/>
                    </a:lnTo>
                    <a:lnTo>
                      <a:pt x="1034225" y="633657"/>
                    </a:lnTo>
                    <a:cubicBezTo>
                      <a:pt x="1029618" y="776390"/>
                      <a:pt x="1027319" y="854660"/>
                      <a:pt x="1027319" y="868473"/>
                    </a:cubicBezTo>
                    <a:cubicBezTo>
                      <a:pt x="1027319" y="882286"/>
                      <a:pt x="1018113" y="907611"/>
                      <a:pt x="999693" y="944443"/>
                    </a:cubicBezTo>
                    <a:cubicBezTo>
                      <a:pt x="981274" y="981274"/>
                      <a:pt x="955955" y="1008900"/>
                      <a:pt x="923724" y="1027319"/>
                    </a:cubicBezTo>
                    <a:cubicBezTo>
                      <a:pt x="896098" y="1045738"/>
                      <a:pt x="764878" y="1057244"/>
                      <a:pt x="530062" y="1061851"/>
                    </a:cubicBezTo>
                    <a:cubicBezTo>
                      <a:pt x="290642" y="1066457"/>
                      <a:pt x="159421" y="1064150"/>
                      <a:pt x="136400" y="1054944"/>
                    </a:cubicBezTo>
                    <a:cubicBezTo>
                      <a:pt x="113379" y="1045738"/>
                      <a:pt x="92660" y="1034225"/>
                      <a:pt x="74243" y="1020412"/>
                    </a:cubicBezTo>
                    <a:cubicBezTo>
                      <a:pt x="55826" y="1006600"/>
                      <a:pt x="39711" y="985881"/>
                      <a:pt x="25899" y="958255"/>
                    </a:cubicBezTo>
                    <a:cubicBezTo>
                      <a:pt x="12086" y="935236"/>
                      <a:pt x="5180" y="794803"/>
                      <a:pt x="5180" y="536968"/>
                    </a:cubicBezTo>
                    <a:cubicBezTo>
                      <a:pt x="5180" y="279134"/>
                      <a:pt x="14388" y="136400"/>
                      <a:pt x="32805" y="108775"/>
                    </a:cubicBezTo>
                    <a:cubicBezTo>
                      <a:pt x="51222" y="81150"/>
                      <a:pt x="71941" y="60431"/>
                      <a:pt x="94962" y="46618"/>
                    </a:cubicBezTo>
                    <a:cubicBezTo>
                      <a:pt x="117983" y="28199"/>
                      <a:pt x="203162" y="16693"/>
                      <a:pt x="350497" y="12086"/>
                    </a:cubicBezTo>
                    <a:close/>
                    <a:moveTo>
                      <a:pt x="378122" y="198557"/>
                    </a:moveTo>
                    <a:lnTo>
                      <a:pt x="578406" y="198557"/>
                    </a:lnTo>
                    <a:lnTo>
                      <a:pt x="599125" y="191651"/>
                    </a:lnTo>
                    <a:cubicBezTo>
                      <a:pt x="617543" y="191651"/>
                      <a:pt x="626751" y="193951"/>
                      <a:pt x="626751" y="198557"/>
                    </a:cubicBezTo>
                    <a:cubicBezTo>
                      <a:pt x="626751" y="207764"/>
                      <a:pt x="629051" y="212370"/>
                      <a:pt x="633657" y="212370"/>
                    </a:cubicBezTo>
                    <a:lnTo>
                      <a:pt x="633657" y="191651"/>
                    </a:lnTo>
                    <a:lnTo>
                      <a:pt x="737252" y="198557"/>
                    </a:lnTo>
                    <a:cubicBezTo>
                      <a:pt x="806316" y="198557"/>
                      <a:pt x="843147" y="205464"/>
                      <a:pt x="847754" y="219276"/>
                    </a:cubicBezTo>
                    <a:cubicBezTo>
                      <a:pt x="856960" y="228483"/>
                      <a:pt x="861566" y="253808"/>
                      <a:pt x="861566" y="295246"/>
                    </a:cubicBezTo>
                    <a:lnTo>
                      <a:pt x="861566" y="412654"/>
                    </a:lnTo>
                    <a:lnTo>
                      <a:pt x="827035" y="412654"/>
                    </a:lnTo>
                    <a:cubicBezTo>
                      <a:pt x="827035" y="417261"/>
                      <a:pt x="833941" y="419560"/>
                      <a:pt x="847754" y="419560"/>
                    </a:cubicBezTo>
                    <a:cubicBezTo>
                      <a:pt x="856960" y="419560"/>
                      <a:pt x="861566" y="488624"/>
                      <a:pt x="861566" y="626751"/>
                    </a:cubicBezTo>
                    <a:cubicBezTo>
                      <a:pt x="861566" y="769484"/>
                      <a:pt x="856960" y="847754"/>
                      <a:pt x="847754" y="861566"/>
                    </a:cubicBezTo>
                    <a:cubicBezTo>
                      <a:pt x="838548" y="870773"/>
                      <a:pt x="728046" y="877679"/>
                      <a:pt x="516249" y="882286"/>
                    </a:cubicBezTo>
                    <a:cubicBezTo>
                      <a:pt x="299851" y="886892"/>
                      <a:pt x="187047" y="882286"/>
                      <a:pt x="177838" y="868473"/>
                    </a:cubicBezTo>
                    <a:cubicBezTo>
                      <a:pt x="164026" y="854660"/>
                      <a:pt x="157119" y="748765"/>
                      <a:pt x="157119" y="550781"/>
                    </a:cubicBezTo>
                    <a:cubicBezTo>
                      <a:pt x="157119" y="352797"/>
                      <a:pt x="159421" y="244602"/>
                      <a:pt x="164026" y="226183"/>
                    </a:cubicBezTo>
                    <a:cubicBezTo>
                      <a:pt x="168630" y="207764"/>
                      <a:pt x="239995" y="198557"/>
                      <a:pt x="378122" y="1985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5CDC8D2-3423-4C72-BD2C-8CED43420591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CD914EA-D04F-41CC-9A07-27508F821991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F11F884-DE8C-426B-931C-F121B80BF5EB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A4469BF-4248-4065-A9B7-A8B53F42F1E8}"/>
                  </a:ext>
                </a:extLst>
              </p:cNvPr>
              <p:cNvSpPr/>
              <p:nvPr/>
            </p:nvSpPr>
            <p:spPr>
              <a:xfrm>
                <a:off x="6350223" y="2295012"/>
                <a:ext cx="663009" cy="676822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C879B6D-CFB0-4715-8580-19D604059C39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D43493B-71D9-4567-87E3-12E26EE90546}"/>
                  </a:ext>
                </a:extLst>
              </p:cNvPr>
              <p:cNvSpPr/>
              <p:nvPr/>
            </p:nvSpPr>
            <p:spPr>
              <a:xfrm>
                <a:off x="5084060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C1DAF72-7057-4824-928D-0028992793C2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FF2889F-9831-45EF-8B91-3E041993839A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C558B80-0C39-439E-9A3B-2913AA472BB1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224090C-5E03-48E5-9C9B-D2252A620B68}"/>
                  </a:ext>
                </a:extLst>
              </p:cNvPr>
              <p:cNvSpPr/>
              <p:nvPr/>
            </p:nvSpPr>
            <p:spPr>
              <a:xfrm>
                <a:off x="1826568" y="3123774"/>
                <a:ext cx="669915" cy="669915"/>
              </a:xfrm>
              <a:custGeom>
                <a:avLst/>
                <a:gdLst>
                  <a:gd name="connsiteX0" fmla="*/ 364310 w 669915"/>
                  <a:gd name="connsiteY0" fmla="*/ 668189 h 669915"/>
                  <a:gd name="connsiteX1" fmla="*/ 170932 w 669915"/>
                  <a:gd name="connsiteY1" fmla="*/ 668189 h 669915"/>
                  <a:gd name="connsiteX2" fmla="*/ 164026 w 669915"/>
                  <a:gd name="connsiteY2" fmla="*/ 661283 h 669915"/>
                  <a:gd name="connsiteX3" fmla="*/ 164026 w 669915"/>
                  <a:gd name="connsiteY3" fmla="*/ 585313 h 669915"/>
                  <a:gd name="connsiteX4" fmla="*/ 170932 w 669915"/>
                  <a:gd name="connsiteY4" fmla="*/ 585313 h 669915"/>
                  <a:gd name="connsiteX5" fmla="*/ 170932 w 669915"/>
                  <a:gd name="connsiteY5" fmla="*/ 578406 h 669915"/>
                  <a:gd name="connsiteX6" fmla="*/ 357403 w 669915"/>
                  <a:gd name="connsiteY6" fmla="*/ 578406 h 669915"/>
                  <a:gd name="connsiteX7" fmla="*/ 564594 w 669915"/>
                  <a:gd name="connsiteY7" fmla="*/ 557687 h 669915"/>
                  <a:gd name="connsiteX8" fmla="*/ 585313 w 669915"/>
                  <a:gd name="connsiteY8" fmla="*/ 343591 h 669915"/>
                  <a:gd name="connsiteX9" fmla="*/ 578406 w 669915"/>
                  <a:gd name="connsiteY9" fmla="*/ 122588 h 669915"/>
                  <a:gd name="connsiteX10" fmla="*/ 343591 w 669915"/>
                  <a:gd name="connsiteY10" fmla="*/ 94962 h 669915"/>
                  <a:gd name="connsiteX11" fmla="*/ 108775 w 669915"/>
                  <a:gd name="connsiteY11" fmla="*/ 108775 h 669915"/>
                  <a:gd name="connsiteX12" fmla="*/ 94962 w 669915"/>
                  <a:gd name="connsiteY12" fmla="*/ 260715 h 669915"/>
                  <a:gd name="connsiteX13" fmla="*/ 88056 w 669915"/>
                  <a:gd name="connsiteY13" fmla="*/ 398841 h 669915"/>
                  <a:gd name="connsiteX14" fmla="*/ 12086 w 669915"/>
                  <a:gd name="connsiteY14" fmla="*/ 398841 h 669915"/>
                  <a:gd name="connsiteX15" fmla="*/ 12086 w 669915"/>
                  <a:gd name="connsiteY15" fmla="*/ 385029 h 669915"/>
                  <a:gd name="connsiteX16" fmla="*/ 5180 w 669915"/>
                  <a:gd name="connsiteY16" fmla="*/ 385029 h 669915"/>
                  <a:gd name="connsiteX17" fmla="*/ 12086 w 669915"/>
                  <a:gd name="connsiteY17" fmla="*/ 253808 h 669915"/>
                  <a:gd name="connsiteX18" fmla="*/ 32805 w 669915"/>
                  <a:gd name="connsiteY18" fmla="*/ 81150 h 669915"/>
                  <a:gd name="connsiteX19" fmla="*/ 53524 w 669915"/>
                  <a:gd name="connsiteY19" fmla="*/ 32805 h 669915"/>
                  <a:gd name="connsiteX20" fmla="*/ 88056 w 669915"/>
                  <a:gd name="connsiteY20" fmla="*/ 12086 h 669915"/>
                  <a:gd name="connsiteX21" fmla="*/ 343591 w 669915"/>
                  <a:gd name="connsiteY21" fmla="*/ 5180 h 669915"/>
                  <a:gd name="connsiteX22" fmla="*/ 606032 w 669915"/>
                  <a:gd name="connsiteY22" fmla="*/ 32805 h 669915"/>
                  <a:gd name="connsiteX23" fmla="*/ 654376 w 669915"/>
                  <a:gd name="connsiteY23" fmla="*/ 94962 h 669915"/>
                  <a:gd name="connsiteX24" fmla="*/ 668189 w 669915"/>
                  <a:gd name="connsiteY24" fmla="*/ 350497 h 669915"/>
                  <a:gd name="connsiteX25" fmla="*/ 647470 w 669915"/>
                  <a:gd name="connsiteY25" fmla="*/ 592219 h 669915"/>
                  <a:gd name="connsiteX26" fmla="*/ 606032 w 669915"/>
                  <a:gd name="connsiteY26" fmla="*/ 640563 h 669915"/>
                  <a:gd name="connsiteX27" fmla="*/ 571500 w 669915"/>
                  <a:gd name="connsiteY27" fmla="*/ 661283 h 669915"/>
                  <a:gd name="connsiteX28" fmla="*/ 364310 w 669915"/>
                  <a:gd name="connsiteY28" fmla="*/ 668189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9915" h="669915">
                    <a:moveTo>
                      <a:pt x="364310" y="668189"/>
                    </a:moveTo>
                    <a:lnTo>
                      <a:pt x="170932" y="668189"/>
                    </a:lnTo>
                    <a:lnTo>
                      <a:pt x="164026" y="661283"/>
                    </a:lnTo>
                    <a:lnTo>
                      <a:pt x="164026" y="585313"/>
                    </a:lnTo>
                    <a:lnTo>
                      <a:pt x="170932" y="585313"/>
                    </a:lnTo>
                    <a:lnTo>
                      <a:pt x="170932" y="578406"/>
                    </a:lnTo>
                    <a:lnTo>
                      <a:pt x="357403" y="578406"/>
                    </a:lnTo>
                    <a:cubicBezTo>
                      <a:pt x="486324" y="573800"/>
                      <a:pt x="555387" y="566894"/>
                      <a:pt x="564594" y="557687"/>
                    </a:cubicBezTo>
                    <a:cubicBezTo>
                      <a:pt x="573800" y="543875"/>
                      <a:pt x="580706" y="472511"/>
                      <a:pt x="585313" y="343591"/>
                    </a:cubicBezTo>
                    <a:cubicBezTo>
                      <a:pt x="589919" y="214670"/>
                      <a:pt x="587613" y="141007"/>
                      <a:pt x="578406" y="122588"/>
                    </a:cubicBezTo>
                    <a:cubicBezTo>
                      <a:pt x="569200" y="108775"/>
                      <a:pt x="490924" y="99569"/>
                      <a:pt x="343591" y="94962"/>
                    </a:cubicBezTo>
                    <a:cubicBezTo>
                      <a:pt x="196258" y="90356"/>
                      <a:pt x="117981" y="94962"/>
                      <a:pt x="108775" y="108775"/>
                    </a:cubicBezTo>
                    <a:cubicBezTo>
                      <a:pt x="99569" y="117981"/>
                      <a:pt x="94962" y="168632"/>
                      <a:pt x="94962" y="260715"/>
                    </a:cubicBezTo>
                    <a:lnTo>
                      <a:pt x="88056" y="398841"/>
                    </a:lnTo>
                    <a:lnTo>
                      <a:pt x="12086" y="398841"/>
                    </a:lnTo>
                    <a:lnTo>
                      <a:pt x="12086" y="385029"/>
                    </a:lnTo>
                    <a:lnTo>
                      <a:pt x="5180" y="385029"/>
                    </a:lnTo>
                    <a:lnTo>
                      <a:pt x="12086" y="253808"/>
                    </a:lnTo>
                    <a:cubicBezTo>
                      <a:pt x="12086" y="161726"/>
                      <a:pt x="18992" y="104168"/>
                      <a:pt x="32805" y="81150"/>
                    </a:cubicBezTo>
                    <a:cubicBezTo>
                      <a:pt x="46618" y="58131"/>
                      <a:pt x="53524" y="42011"/>
                      <a:pt x="53524" y="32805"/>
                    </a:cubicBezTo>
                    <a:cubicBezTo>
                      <a:pt x="58131" y="28199"/>
                      <a:pt x="69637" y="21292"/>
                      <a:pt x="88056" y="12086"/>
                    </a:cubicBezTo>
                    <a:cubicBezTo>
                      <a:pt x="106475" y="7480"/>
                      <a:pt x="191651" y="5180"/>
                      <a:pt x="343591" y="5180"/>
                    </a:cubicBezTo>
                    <a:cubicBezTo>
                      <a:pt x="500137" y="5180"/>
                      <a:pt x="587613" y="14386"/>
                      <a:pt x="606032" y="32805"/>
                    </a:cubicBezTo>
                    <a:cubicBezTo>
                      <a:pt x="624451" y="46618"/>
                      <a:pt x="640563" y="67337"/>
                      <a:pt x="654376" y="94962"/>
                    </a:cubicBezTo>
                    <a:cubicBezTo>
                      <a:pt x="668189" y="122588"/>
                      <a:pt x="672795" y="207764"/>
                      <a:pt x="668189" y="350497"/>
                    </a:cubicBezTo>
                    <a:cubicBezTo>
                      <a:pt x="663582" y="488624"/>
                      <a:pt x="656676" y="569200"/>
                      <a:pt x="647470" y="592219"/>
                    </a:cubicBezTo>
                    <a:cubicBezTo>
                      <a:pt x="633657" y="615238"/>
                      <a:pt x="619844" y="631357"/>
                      <a:pt x="606032" y="640563"/>
                    </a:cubicBezTo>
                    <a:cubicBezTo>
                      <a:pt x="592219" y="649770"/>
                      <a:pt x="580706" y="656676"/>
                      <a:pt x="571500" y="661283"/>
                    </a:cubicBezTo>
                    <a:cubicBezTo>
                      <a:pt x="562294" y="665889"/>
                      <a:pt x="493230" y="668189"/>
                      <a:pt x="364310" y="668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5ED25D4-EA74-46B0-B60D-E72D933070BC}"/>
                  </a:ext>
                </a:extLst>
              </p:cNvPr>
              <p:cNvSpPr/>
              <p:nvPr/>
            </p:nvSpPr>
            <p:spPr>
              <a:xfrm>
                <a:off x="5305063" y="2589664"/>
                <a:ext cx="1063577" cy="1063577"/>
              </a:xfrm>
              <a:custGeom>
                <a:avLst/>
                <a:gdLst>
                  <a:gd name="connsiteX0" fmla="*/ 207766 w 1063576"/>
                  <a:gd name="connsiteY0" fmla="*/ 12086 h 1063577"/>
                  <a:gd name="connsiteX1" fmla="*/ 256111 w 1063576"/>
                  <a:gd name="connsiteY1" fmla="*/ 5180 h 1063577"/>
                  <a:gd name="connsiteX2" fmla="*/ 263017 w 1063576"/>
                  <a:gd name="connsiteY2" fmla="*/ 5180 h 1063577"/>
                  <a:gd name="connsiteX3" fmla="*/ 269923 w 1063576"/>
                  <a:gd name="connsiteY3" fmla="*/ 94962 h 1063577"/>
                  <a:gd name="connsiteX4" fmla="*/ 256111 w 1063576"/>
                  <a:gd name="connsiteY4" fmla="*/ 184745 h 1063577"/>
                  <a:gd name="connsiteX5" fmla="*/ 242298 w 1063576"/>
                  <a:gd name="connsiteY5" fmla="*/ 184745 h 1063577"/>
                  <a:gd name="connsiteX6" fmla="*/ 221579 w 1063576"/>
                  <a:gd name="connsiteY6" fmla="*/ 191651 h 1063577"/>
                  <a:gd name="connsiteX7" fmla="*/ 187047 w 1063576"/>
                  <a:gd name="connsiteY7" fmla="*/ 212370 h 1063577"/>
                  <a:gd name="connsiteX8" fmla="*/ 180141 w 1063576"/>
                  <a:gd name="connsiteY8" fmla="*/ 543875 h 1063577"/>
                  <a:gd name="connsiteX9" fmla="*/ 193954 w 1063576"/>
                  <a:gd name="connsiteY9" fmla="*/ 868473 h 1063577"/>
                  <a:gd name="connsiteX10" fmla="*/ 532365 w 1063576"/>
                  <a:gd name="connsiteY10" fmla="*/ 882286 h 1063577"/>
                  <a:gd name="connsiteX11" fmla="*/ 877682 w 1063576"/>
                  <a:gd name="connsiteY11" fmla="*/ 854660 h 1063577"/>
                  <a:gd name="connsiteX12" fmla="*/ 884588 w 1063576"/>
                  <a:gd name="connsiteY12" fmla="*/ 530062 h 1063577"/>
                  <a:gd name="connsiteX13" fmla="*/ 877682 w 1063576"/>
                  <a:gd name="connsiteY13" fmla="*/ 219276 h 1063577"/>
                  <a:gd name="connsiteX14" fmla="*/ 870775 w 1063576"/>
                  <a:gd name="connsiteY14" fmla="*/ 212370 h 1063577"/>
                  <a:gd name="connsiteX15" fmla="*/ 870775 w 1063576"/>
                  <a:gd name="connsiteY15" fmla="*/ 198557 h 1063577"/>
                  <a:gd name="connsiteX16" fmla="*/ 863869 w 1063576"/>
                  <a:gd name="connsiteY16" fmla="*/ 198557 h 1063577"/>
                  <a:gd name="connsiteX17" fmla="*/ 856963 w 1063576"/>
                  <a:gd name="connsiteY17" fmla="*/ 191651 h 1063577"/>
                  <a:gd name="connsiteX18" fmla="*/ 850056 w 1063576"/>
                  <a:gd name="connsiteY18" fmla="*/ 184745 h 1063577"/>
                  <a:gd name="connsiteX19" fmla="*/ 822431 w 1063576"/>
                  <a:gd name="connsiteY19" fmla="*/ 184745 h 1063577"/>
                  <a:gd name="connsiteX20" fmla="*/ 801712 w 1063576"/>
                  <a:gd name="connsiteY20" fmla="*/ 94962 h 1063577"/>
                  <a:gd name="connsiteX21" fmla="*/ 801712 w 1063576"/>
                  <a:gd name="connsiteY21" fmla="*/ 5180 h 1063577"/>
                  <a:gd name="connsiteX22" fmla="*/ 856963 w 1063576"/>
                  <a:gd name="connsiteY22" fmla="*/ 5180 h 1063577"/>
                  <a:gd name="connsiteX23" fmla="*/ 926026 w 1063576"/>
                  <a:gd name="connsiteY23" fmla="*/ 18992 h 1063577"/>
                  <a:gd name="connsiteX24" fmla="*/ 981277 w 1063576"/>
                  <a:gd name="connsiteY24" fmla="*/ 67337 h 1063577"/>
                  <a:gd name="connsiteX25" fmla="*/ 1036528 w 1063576"/>
                  <a:gd name="connsiteY25" fmla="*/ 143307 h 1063577"/>
                  <a:gd name="connsiteX26" fmla="*/ 1057247 w 1063576"/>
                  <a:gd name="connsiteY26" fmla="*/ 516249 h 1063577"/>
                  <a:gd name="connsiteX27" fmla="*/ 1050340 w 1063576"/>
                  <a:gd name="connsiteY27" fmla="*/ 896098 h 1063577"/>
                  <a:gd name="connsiteX28" fmla="*/ 1008902 w 1063576"/>
                  <a:gd name="connsiteY28" fmla="*/ 978974 h 1063577"/>
                  <a:gd name="connsiteX29" fmla="*/ 953652 w 1063576"/>
                  <a:gd name="connsiteY29" fmla="*/ 1034225 h 1063577"/>
                  <a:gd name="connsiteX30" fmla="*/ 539271 w 1063576"/>
                  <a:gd name="connsiteY30" fmla="*/ 1061851 h 1063577"/>
                  <a:gd name="connsiteX31" fmla="*/ 152516 w 1063576"/>
                  <a:gd name="connsiteY31" fmla="*/ 1054944 h 1063577"/>
                  <a:gd name="connsiteX32" fmla="*/ 97265 w 1063576"/>
                  <a:gd name="connsiteY32" fmla="*/ 1020412 h 1063577"/>
                  <a:gd name="connsiteX33" fmla="*/ 35108 w 1063576"/>
                  <a:gd name="connsiteY33" fmla="*/ 944443 h 1063577"/>
                  <a:gd name="connsiteX34" fmla="*/ 7482 w 1063576"/>
                  <a:gd name="connsiteY34" fmla="*/ 557687 h 1063577"/>
                  <a:gd name="connsiteX35" fmla="*/ 14389 w 1063576"/>
                  <a:gd name="connsiteY35" fmla="*/ 170932 h 1063577"/>
                  <a:gd name="connsiteX36" fmla="*/ 55827 w 1063576"/>
                  <a:gd name="connsiteY36" fmla="*/ 94962 h 1063577"/>
                  <a:gd name="connsiteX37" fmla="*/ 117984 w 1063576"/>
                  <a:gd name="connsiteY37" fmla="*/ 32805 h 1063577"/>
                  <a:gd name="connsiteX38" fmla="*/ 207766 w 1063576"/>
                  <a:gd name="connsiteY38" fmla="*/ 12086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3576" h="1063577">
                    <a:moveTo>
                      <a:pt x="207766" y="12086"/>
                    </a:moveTo>
                    <a:lnTo>
                      <a:pt x="256111" y="5180"/>
                    </a:lnTo>
                    <a:lnTo>
                      <a:pt x="263017" y="5180"/>
                    </a:lnTo>
                    <a:cubicBezTo>
                      <a:pt x="267624" y="5180"/>
                      <a:pt x="269923" y="35105"/>
                      <a:pt x="269923" y="94962"/>
                    </a:cubicBezTo>
                    <a:cubicBezTo>
                      <a:pt x="269923" y="154819"/>
                      <a:pt x="265317" y="184745"/>
                      <a:pt x="256111" y="184745"/>
                    </a:cubicBezTo>
                    <a:lnTo>
                      <a:pt x="242298" y="184745"/>
                    </a:lnTo>
                    <a:lnTo>
                      <a:pt x="221579" y="191651"/>
                    </a:lnTo>
                    <a:cubicBezTo>
                      <a:pt x="203160" y="196258"/>
                      <a:pt x="191654" y="203164"/>
                      <a:pt x="187047" y="212370"/>
                    </a:cubicBezTo>
                    <a:cubicBezTo>
                      <a:pt x="182441" y="226183"/>
                      <a:pt x="180141" y="336684"/>
                      <a:pt x="180141" y="543875"/>
                    </a:cubicBezTo>
                    <a:cubicBezTo>
                      <a:pt x="180141" y="751065"/>
                      <a:pt x="184747" y="859267"/>
                      <a:pt x="193954" y="868473"/>
                    </a:cubicBezTo>
                    <a:cubicBezTo>
                      <a:pt x="198560" y="882286"/>
                      <a:pt x="311362" y="886892"/>
                      <a:pt x="532365" y="882286"/>
                    </a:cubicBezTo>
                    <a:cubicBezTo>
                      <a:pt x="753368" y="877679"/>
                      <a:pt x="868476" y="868473"/>
                      <a:pt x="877682" y="854660"/>
                    </a:cubicBezTo>
                    <a:cubicBezTo>
                      <a:pt x="882288" y="836241"/>
                      <a:pt x="884588" y="728046"/>
                      <a:pt x="884588" y="530062"/>
                    </a:cubicBezTo>
                    <a:cubicBezTo>
                      <a:pt x="884588" y="327478"/>
                      <a:pt x="882288" y="223883"/>
                      <a:pt x="877682" y="219276"/>
                    </a:cubicBezTo>
                    <a:lnTo>
                      <a:pt x="870775" y="212370"/>
                    </a:lnTo>
                    <a:lnTo>
                      <a:pt x="870775" y="198557"/>
                    </a:lnTo>
                    <a:lnTo>
                      <a:pt x="863869" y="198557"/>
                    </a:lnTo>
                    <a:lnTo>
                      <a:pt x="856963" y="191651"/>
                    </a:lnTo>
                    <a:lnTo>
                      <a:pt x="850056" y="184745"/>
                    </a:lnTo>
                    <a:lnTo>
                      <a:pt x="822431" y="184745"/>
                    </a:lnTo>
                    <a:cubicBezTo>
                      <a:pt x="808618" y="184745"/>
                      <a:pt x="801712" y="154819"/>
                      <a:pt x="801712" y="94962"/>
                    </a:cubicBezTo>
                    <a:lnTo>
                      <a:pt x="801712" y="5180"/>
                    </a:lnTo>
                    <a:lnTo>
                      <a:pt x="856963" y="5180"/>
                    </a:lnTo>
                    <a:cubicBezTo>
                      <a:pt x="879982" y="5180"/>
                      <a:pt x="903007" y="9786"/>
                      <a:pt x="926026" y="18992"/>
                    </a:cubicBezTo>
                    <a:cubicBezTo>
                      <a:pt x="944445" y="28199"/>
                      <a:pt x="962858" y="44318"/>
                      <a:pt x="981277" y="67337"/>
                    </a:cubicBezTo>
                    <a:cubicBezTo>
                      <a:pt x="999696" y="85756"/>
                      <a:pt x="1018108" y="111075"/>
                      <a:pt x="1036528" y="143307"/>
                    </a:cubicBezTo>
                    <a:cubicBezTo>
                      <a:pt x="1045734" y="175539"/>
                      <a:pt x="1052640" y="299853"/>
                      <a:pt x="1057247" y="516249"/>
                    </a:cubicBezTo>
                    <a:cubicBezTo>
                      <a:pt x="1061853" y="737252"/>
                      <a:pt x="1059547" y="863866"/>
                      <a:pt x="1050340" y="896098"/>
                    </a:cubicBezTo>
                    <a:cubicBezTo>
                      <a:pt x="1041134" y="928330"/>
                      <a:pt x="1027321" y="955955"/>
                      <a:pt x="1008902" y="978974"/>
                    </a:cubicBezTo>
                    <a:cubicBezTo>
                      <a:pt x="995090" y="1001993"/>
                      <a:pt x="976670" y="1020412"/>
                      <a:pt x="953652" y="1034225"/>
                    </a:cubicBezTo>
                    <a:cubicBezTo>
                      <a:pt x="930633" y="1048038"/>
                      <a:pt x="792506" y="1057244"/>
                      <a:pt x="539271" y="1061851"/>
                    </a:cubicBezTo>
                    <a:cubicBezTo>
                      <a:pt x="290642" y="1066457"/>
                      <a:pt x="161722" y="1064150"/>
                      <a:pt x="152516" y="1054944"/>
                    </a:cubicBezTo>
                    <a:cubicBezTo>
                      <a:pt x="138703" y="1054944"/>
                      <a:pt x="120284" y="1043431"/>
                      <a:pt x="97265" y="1020412"/>
                    </a:cubicBezTo>
                    <a:cubicBezTo>
                      <a:pt x="69639" y="1001993"/>
                      <a:pt x="48920" y="976674"/>
                      <a:pt x="35108" y="944443"/>
                    </a:cubicBezTo>
                    <a:cubicBezTo>
                      <a:pt x="21295" y="912211"/>
                      <a:pt x="12089" y="783297"/>
                      <a:pt x="7482" y="557687"/>
                    </a:cubicBezTo>
                    <a:cubicBezTo>
                      <a:pt x="2876" y="327478"/>
                      <a:pt x="5183" y="198557"/>
                      <a:pt x="14389" y="170932"/>
                    </a:cubicBezTo>
                    <a:cubicBezTo>
                      <a:pt x="23595" y="147913"/>
                      <a:pt x="37408" y="122588"/>
                      <a:pt x="55827" y="94962"/>
                    </a:cubicBezTo>
                    <a:cubicBezTo>
                      <a:pt x="74246" y="67337"/>
                      <a:pt x="94965" y="46618"/>
                      <a:pt x="117984" y="32805"/>
                    </a:cubicBezTo>
                    <a:cubicBezTo>
                      <a:pt x="141003" y="23599"/>
                      <a:pt x="170935" y="16693"/>
                      <a:pt x="207766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035060F-521E-422B-80A9-864B70B277BC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3732DFD-E8AF-4E33-ACE9-718842074E8A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F8125F3-E2E5-46D8-BD4D-5BCF6C8B04F2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5E7468F-1523-498D-B5F7-81EBB3D65406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E989BC2-9E1C-48C2-8F1D-53D0F5785C01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A939768-73C2-458E-A4A6-43FE609A4853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9E8B454-DBDA-414F-8294-01E2BB3F79BC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9F347AF-7ED2-4344-BA04-49ED9FDD3073}"/>
                  </a:ext>
                </a:extLst>
              </p:cNvPr>
              <p:cNvSpPr/>
              <p:nvPr/>
            </p:nvSpPr>
            <p:spPr>
              <a:xfrm>
                <a:off x="5825341" y="2101635"/>
                <a:ext cx="759698" cy="738979"/>
              </a:xfrm>
              <a:custGeom>
                <a:avLst/>
                <a:gdLst>
                  <a:gd name="connsiteX0" fmla="*/ 757971 w 759697"/>
                  <a:gd name="connsiteY0" fmla="*/ 129494 h 738978"/>
                  <a:gd name="connsiteX1" fmla="*/ 757971 w 759697"/>
                  <a:gd name="connsiteY1" fmla="*/ 198557 h 738978"/>
                  <a:gd name="connsiteX2" fmla="*/ 695814 w 759697"/>
                  <a:gd name="connsiteY2" fmla="*/ 212370 h 738978"/>
                  <a:gd name="connsiteX3" fmla="*/ 619844 w 759697"/>
                  <a:gd name="connsiteY3" fmla="*/ 226183 h 738978"/>
                  <a:gd name="connsiteX4" fmla="*/ 578406 w 759697"/>
                  <a:gd name="connsiteY4" fmla="*/ 267621 h 738978"/>
                  <a:gd name="connsiteX5" fmla="*/ 543875 w 759697"/>
                  <a:gd name="connsiteY5" fmla="*/ 516249 h 738978"/>
                  <a:gd name="connsiteX6" fmla="*/ 543875 w 759697"/>
                  <a:gd name="connsiteY6" fmla="*/ 730346 h 738978"/>
                  <a:gd name="connsiteX7" fmla="*/ 536968 w 759697"/>
                  <a:gd name="connsiteY7" fmla="*/ 730346 h 738978"/>
                  <a:gd name="connsiteX8" fmla="*/ 536968 w 759697"/>
                  <a:gd name="connsiteY8" fmla="*/ 737252 h 738978"/>
                  <a:gd name="connsiteX9" fmla="*/ 530062 w 759697"/>
                  <a:gd name="connsiteY9" fmla="*/ 737252 h 738978"/>
                  <a:gd name="connsiteX10" fmla="*/ 295246 w 759697"/>
                  <a:gd name="connsiteY10" fmla="*/ 730346 h 738978"/>
                  <a:gd name="connsiteX11" fmla="*/ 32805 w 759697"/>
                  <a:gd name="connsiteY11" fmla="*/ 702721 h 738978"/>
                  <a:gd name="connsiteX12" fmla="*/ 5180 w 759697"/>
                  <a:gd name="connsiteY12" fmla="*/ 364310 h 738978"/>
                  <a:gd name="connsiteX13" fmla="*/ 25899 w 759697"/>
                  <a:gd name="connsiteY13" fmla="*/ 32805 h 738978"/>
                  <a:gd name="connsiteX14" fmla="*/ 46618 w 759697"/>
                  <a:gd name="connsiteY14" fmla="*/ 5180 h 738978"/>
                  <a:gd name="connsiteX15" fmla="*/ 385029 w 759697"/>
                  <a:gd name="connsiteY15" fmla="*/ 5180 h 738978"/>
                  <a:gd name="connsiteX16" fmla="*/ 723440 w 759697"/>
                  <a:gd name="connsiteY16" fmla="*/ 12086 h 738978"/>
                  <a:gd name="connsiteX17" fmla="*/ 744159 w 759697"/>
                  <a:gd name="connsiteY17" fmla="*/ 39711 h 738978"/>
                  <a:gd name="connsiteX18" fmla="*/ 757971 w 759697"/>
                  <a:gd name="connsiteY18" fmla="*/ 129494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59697" h="738978">
                    <a:moveTo>
                      <a:pt x="757971" y="129494"/>
                    </a:moveTo>
                    <a:lnTo>
                      <a:pt x="757971" y="198557"/>
                    </a:lnTo>
                    <a:cubicBezTo>
                      <a:pt x="757971" y="198557"/>
                      <a:pt x="737252" y="203164"/>
                      <a:pt x="695814" y="212370"/>
                    </a:cubicBezTo>
                    <a:cubicBezTo>
                      <a:pt x="658983" y="212370"/>
                      <a:pt x="633657" y="216977"/>
                      <a:pt x="619844" y="226183"/>
                    </a:cubicBezTo>
                    <a:cubicBezTo>
                      <a:pt x="606032" y="235389"/>
                      <a:pt x="592219" y="249202"/>
                      <a:pt x="578406" y="267621"/>
                    </a:cubicBezTo>
                    <a:cubicBezTo>
                      <a:pt x="564594" y="290640"/>
                      <a:pt x="553081" y="373516"/>
                      <a:pt x="543875" y="516249"/>
                    </a:cubicBezTo>
                    <a:lnTo>
                      <a:pt x="543875" y="730346"/>
                    </a:lnTo>
                    <a:lnTo>
                      <a:pt x="536968" y="730346"/>
                    </a:lnTo>
                    <a:lnTo>
                      <a:pt x="536968" y="737252"/>
                    </a:lnTo>
                    <a:lnTo>
                      <a:pt x="530062" y="737252"/>
                    </a:lnTo>
                    <a:lnTo>
                      <a:pt x="295246" y="730346"/>
                    </a:lnTo>
                    <a:cubicBezTo>
                      <a:pt x="134100" y="725739"/>
                      <a:pt x="46618" y="716533"/>
                      <a:pt x="32805" y="702721"/>
                    </a:cubicBezTo>
                    <a:cubicBezTo>
                      <a:pt x="14386" y="688908"/>
                      <a:pt x="5180" y="576107"/>
                      <a:pt x="5180" y="364310"/>
                    </a:cubicBezTo>
                    <a:cubicBezTo>
                      <a:pt x="5180" y="157119"/>
                      <a:pt x="12086" y="46618"/>
                      <a:pt x="25899" y="32805"/>
                    </a:cubicBezTo>
                    <a:cubicBezTo>
                      <a:pt x="35105" y="23599"/>
                      <a:pt x="42011" y="14386"/>
                      <a:pt x="46618" y="5180"/>
                    </a:cubicBezTo>
                    <a:cubicBezTo>
                      <a:pt x="55824" y="5180"/>
                      <a:pt x="168632" y="5180"/>
                      <a:pt x="385029" y="5180"/>
                    </a:cubicBezTo>
                    <a:cubicBezTo>
                      <a:pt x="601425" y="5180"/>
                      <a:pt x="714233" y="7480"/>
                      <a:pt x="723440" y="12086"/>
                    </a:cubicBezTo>
                    <a:cubicBezTo>
                      <a:pt x="728046" y="16693"/>
                      <a:pt x="734952" y="25899"/>
                      <a:pt x="744159" y="39711"/>
                    </a:cubicBezTo>
                    <a:cubicBezTo>
                      <a:pt x="748765" y="53524"/>
                      <a:pt x="753365" y="83449"/>
                      <a:pt x="757971" y="129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CA7BBDE-F0EA-47A2-8786-8BE6F08EC0CA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DE994E4-4927-4933-89E5-0B621068B833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20CF8C4-8907-4D38-A6F4-EF89D45EA4ED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0C282B-29F6-485E-9F47-34D194B0155F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BB93331-F9B4-4DA8-88D6-348624D63815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3012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9C79EB2-4673-4AEE-904C-FFE106A4A677}"/>
              </a:ext>
            </a:extLst>
          </p:cNvPr>
          <p:cNvSpPr>
            <a:spLocks noChangeAspect="1"/>
          </p:cNvSpPr>
          <p:nvPr userDrawn="1"/>
        </p:nvSpPr>
        <p:spPr>
          <a:xfrm>
            <a:off x="7906027" y="1565535"/>
            <a:ext cx="4023764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18154435-1196-4A1B-8C9B-320A13A072DB}"/>
              </a:ext>
            </a:extLst>
          </p:cNvPr>
          <p:cNvSpPr>
            <a:spLocks noChangeAspect="1"/>
          </p:cNvSpPr>
          <p:nvPr userDrawn="1"/>
        </p:nvSpPr>
        <p:spPr>
          <a:xfrm>
            <a:off x="3818437" y="4027230"/>
            <a:ext cx="8111354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27B32B1-9AE8-454D-B843-97914C8B10B0}"/>
              </a:ext>
            </a:extLst>
          </p:cNvPr>
          <p:cNvSpPr>
            <a:spLocks noChangeAspect="1"/>
          </p:cNvSpPr>
          <p:nvPr userDrawn="1"/>
        </p:nvSpPr>
        <p:spPr>
          <a:xfrm>
            <a:off x="3839641" y="1603958"/>
            <a:ext cx="4023764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F2C30-9FA2-49AB-88B1-7FF26F59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114AC65-0611-47CB-88D3-C1F079EBE6E7}"/>
              </a:ext>
            </a:extLst>
          </p:cNvPr>
          <p:cNvSpPr/>
          <p:nvPr userDrawn="1"/>
        </p:nvSpPr>
        <p:spPr>
          <a:xfrm>
            <a:off x="1656213" y="312112"/>
            <a:ext cx="10273578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1A49F8-FE39-401B-8663-9DF3E69413D1}"/>
              </a:ext>
            </a:extLst>
          </p:cNvPr>
          <p:cNvGrpSpPr/>
          <p:nvPr userDrawn="1"/>
        </p:nvGrpSpPr>
        <p:grpSpPr>
          <a:xfrm>
            <a:off x="221648" y="134567"/>
            <a:ext cx="3473653" cy="6336000"/>
            <a:chOff x="-2" y="261002"/>
            <a:chExt cx="3473653" cy="6336000"/>
          </a:xfrm>
        </p:grpSpPr>
        <p:grpSp>
          <p:nvGrpSpPr>
            <p:cNvPr id="9" name="Graphic 1">
              <a:extLst>
                <a:ext uri="{FF2B5EF4-FFF2-40B4-BE49-F238E27FC236}">
                  <a16:creationId xmlns:a16="http://schemas.microsoft.com/office/drawing/2014/main" id="{25FF2F16-41C0-4C0C-BA6B-BF1326ED3D59}"/>
                </a:ext>
              </a:extLst>
            </p:cNvPr>
            <p:cNvGrpSpPr/>
            <p:nvPr/>
          </p:nvGrpSpPr>
          <p:grpSpPr>
            <a:xfrm rot="5400000">
              <a:off x="-1431175" y="1692175"/>
              <a:ext cx="6336000" cy="3473653"/>
              <a:chOff x="189765" y="152921"/>
              <a:chExt cx="6823467" cy="3825605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9C43029-EA3C-47BC-9138-5B803448BC2E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31A41F4-CF04-447C-AD35-ED565EA4EC1E}"/>
                  </a:ext>
                </a:extLst>
              </p:cNvPr>
              <p:cNvSpPr/>
              <p:nvPr/>
            </p:nvSpPr>
            <p:spPr>
              <a:xfrm>
                <a:off x="1239531" y="3503623"/>
                <a:ext cx="759698" cy="474900"/>
              </a:xfrm>
              <a:custGeom>
                <a:avLst/>
                <a:gdLst>
                  <a:gd name="connsiteX0" fmla="*/ 592219 w 759697"/>
                  <a:gd name="connsiteY0" fmla="*/ 12086 h 752791"/>
                  <a:gd name="connsiteX1" fmla="*/ 592219 w 759697"/>
                  <a:gd name="connsiteY1" fmla="*/ 5180 h 752791"/>
                  <a:gd name="connsiteX2" fmla="*/ 599125 w 759697"/>
                  <a:gd name="connsiteY2" fmla="*/ 5180 h 752791"/>
                  <a:gd name="connsiteX3" fmla="*/ 599125 w 759697"/>
                  <a:gd name="connsiteY3" fmla="*/ 18992 h 752791"/>
                  <a:gd name="connsiteX4" fmla="*/ 675095 w 759697"/>
                  <a:gd name="connsiteY4" fmla="*/ 18992 h 752791"/>
                  <a:gd name="connsiteX5" fmla="*/ 702721 w 759697"/>
                  <a:gd name="connsiteY5" fmla="*/ 39711 h 752791"/>
                  <a:gd name="connsiteX6" fmla="*/ 737252 w 759697"/>
                  <a:gd name="connsiteY6" fmla="*/ 74243 h 752791"/>
                  <a:gd name="connsiteX7" fmla="*/ 751065 w 759697"/>
                  <a:gd name="connsiteY7" fmla="*/ 150213 h 752791"/>
                  <a:gd name="connsiteX8" fmla="*/ 751065 w 759697"/>
                  <a:gd name="connsiteY8" fmla="*/ 198557 h 752791"/>
                  <a:gd name="connsiteX9" fmla="*/ 757971 w 759697"/>
                  <a:gd name="connsiteY9" fmla="*/ 198557 h 752791"/>
                  <a:gd name="connsiteX10" fmla="*/ 757971 w 759697"/>
                  <a:gd name="connsiteY10" fmla="*/ 205464 h 752791"/>
                  <a:gd name="connsiteX11" fmla="*/ 751065 w 759697"/>
                  <a:gd name="connsiteY11" fmla="*/ 205464 h 752791"/>
                  <a:gd name="connsiteX12" fmla="*/ 751065 w 759697"/>
                  <a:gd name="connsiteY12" fmla="*/ 281434 h 752791"/>
                  <a:gd name="connsiteX13" fmla="*/ 757971 w 759697"/>
                  <a:gd name="connsiteY13" fmla="*/ 288340 h 752791"/>
                  <a:gd name="connsiteX14" fmla="*/ 751065 w 759697"/>
                  <a:gd name="connsiteY14" fmla="*/ 288340 h 752791"/>
                  <a:gd name="connsiteX15" fmla="*/ 751065 w 759697"/>
                  <a:gd name="connsiteY15" fmla="*/ 488624 h 752791"/>
                  <a:gd name="connsiteX16" fmla="*/ 723440 w 759697"/>
                  <a:gd name="connsiteY16" fmla="*/ 716533 h 752791"/>
                  <a:gd name="connsiteX17" fmla="*/ 378122 w 759697"/>
                  <a:gd name="connsiteY17" fmla="*/ 751065 h 752791"/>
                  <a:gd name="connsiteX18" fmla="*/ 32805 w 759697"/>
                  <a:gd name="connsiteY18" fmla="*/ 744159 h 752791"/>
                  <a:gd name="connsiteX19" fmla="*/ 5180 w 759697"/>
                  <a:gd name="connsiteY19" fmla="*/ 716533 h 752791"/>
                  <a:gd name="connsiteX20" fmla="*/ 5180 w 759697"/>
                  <a:gd name="connsiteY20" fmla="*/ 391935 h 752791"/>
                  <a:gd name="connsiteX21" fmla="*/ 25899 w 759697"/>
                  <a:gd name="connsiteY21" fmla="*/ 53524 h 752791"/>
                  <a:gd name="connsiteX22" fmla="*/ 322872 w 759697"/>
                  <a:gd name="connsiteY22" fmla="*/ 25899 h 752791"/>
                  <a:gd name="connsiteX23" fmla="*/ 592219 w 759697"/>
                  <a:gd name="connsiteY23" fmla="*/ 18992 h 752791"/>
                  <a:gd name="connsiteX24" fmla="*/ 592219 w 759697"/>
                  <a:gd name="connsiteY24" fmla="*/ 12086 h 7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9697" h="752791">
                    <a:moveTo>
                      <a:pt x="592219" y="12086"/>
                    </a:moveTo>
                    <a:lnTo>
                      <a:pt x="592219" y="5180"/>
                    </a:lnTo>
                    <a:lnTo>
                      <a:pt x="599125" y="5180"/>
                    </a:lnTo>
                    <a:lnTo>
                      <a:pt x="599125" y="18992"/>
                    </a:lnTo>
                    <a:lnTo>
                      <a:pt x="675095" y="18992"/>
                    </a:lnTo>
                    <a:lnTo>
                      <a:pt x="702721" y="39711"/>
                    </a:lnTo>
                    <a:cubicBezTo>
                      <a:pt x="716533" y="48918"/>
                      <a:pt x="728046" y="60431"/>
                      <a:pt x="737252" y="74243"/>
                    </a:cubicBezTo>
                    <a:cubicBezTo>
                      <a:pt x="746458" y="88056"/>
                      <a:pt x="751065" y="113381"/>
                      <a:pt x="751065" y="150213"/>
                    </a:cubicBezTo>
                    <a:lnTo>
                      <a:pt x="751065" y="198557"/>
                    </a:lnTo>
                    <a:lnTo>
                      <a:pt x="757971" y="198557"/>
                    </a:lnTo>
                    <a:lnTo>
                      <a:pt x="757971" y="205464"/>
                    </a:lnTo>
                    <a:lnTo>
                      <a:pt x="751065" y="205464"/>
                    </a:lnTo>
                    <a:lnTo>
                      <a:pt x="751065" y="281434"/>
                    </a:lnTo>
                    <a:lnTo>
                      <a:pt x="757971" y="288340"/>
                    </a:lnTo>
                    <a:lnTo>
                      <a:pt x="751065" y="288340"/>
                    </a:lnTo>
                    <a:lnTo>
                      <a:pt x="751065" y="488624"/>
                    </a:lnTo>
                    <a:cubicBezTo>
                      <a:pt x="751065" y="622144"/>
                      <a:pt x="741859" y="698114"/>
                      <a:pt x="723440" y="716533"/>
                    </a:cubicBezTo>
                    <a:cubicBezTo>
                      <a:pt x="709627" y="734952"/>
                      <a:pt x="594519" y="746459"/>
                      <a:pt x="378122" y="751065"/>
                    </a:cubicBezTo>
                    <a:cubicBezTo>
                      <a:pt x="161726" y="755671"/>
                      <a:pt x="46618" y="753365"/>
                      <a:pt x="32805" y="744159"/>
                    </a:cubicBezTo>
                    <a:cubicBezTo>
                      <a:pt x="18992" y="734952"/>
                      <a:pt x="9786" y="725739"/>
                      <a:pt x="5180" y="716533"/>
                    </a:cubicBezTo>
                    <a:cubicBezTo>
                      <a:pt x="5180" y="711927"/>
                      <a:pt x="5180" y="603732"/>
                      <a:pt x="5180" y="391935"/>
                    </a:cubicBezTo>
                    <a:cubicBezTo>
                      <a:pt x="5180" y="180138"/>
                      <a:pt x="12086" y="67337"/>
                      <a:pt x="25899" y="53524"/>
                    </a:cubicBezTo>
                    <a:cubicBezTo>
                      <a:pt x="39711" y="35105"/>
                      <a:pt x="138700" y="25899"/>
                      <a:pt x="322872" y="25899"/>
                    </a:cubicBezTo>
                    <a:lnTo>
                      <a:pt x="592219" y="18992"/>
                    </a:lnTo>
                    <a:lnTo>
                      <a:pt x="592219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072DB56-E412-45DE-BC63-03B044FE2E3C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0EC2464-B902-4636-9750-15B9EB7A6596}"/>
                  </a:ext>
                </a:extLst>
              </p:cNvPr>
              <p:cNvSpPr/>
              <p:nvPr/>
            </p:nvSpPr>
            <p:spPr>
              <a:xfrm>
                <a:off x="4375009" y="3419113"/>
                <a:ext cx="656103" cy="559411"/>
              </a:xfrm>
              <a:custGeom>
                <a:avLst/>
                <a:gdLst>
                  <a:gd name="connsiteX0" fmla="*/ 315965 w 656102"/>
                  <a:gd name="connsiteY0" fmla="*/ 7482 h 663009"/>
                  <a:gd name="connsiteX1" fmla="*/ 578406 w 656102"/>
                  <a:gd name="connsiteY1" fmla="*/ 14389 h 663009"/>
                  <a:gd name="connsiteX2" fmla="*/ 626751 w 656102"/>
                  <a:gd name="connsiteY2" fmla="*/ 69639 h 663009"/>
                  <a:gd name="connsiteX3" fmla="*/ 654376 w 656102"/>
                  <a:gd name="connsiteY3" fmla="*/ 318268 h 663009"/>
                  <a:gd name="connsiteX4" fmla="*/ 654376 w 656102"/>
                  <a:gd name="connsiteY4" fmla="*/ 553084 h 663009"/>
                  <a:gd name="connsiteX5" fmla="*/ 619844 w 656102"/>
                  <a:gd name="connsiteY5" fmla="*/ 608334 h 663009"/>
                  <a:gd name="connsiteX6" fmla="*/ 557687 w 656102"/>
                  <a:gd name="connsiteY6" fmla="*/ 656679 h 663009"/>
                  <a:gd name="connsiteX7" fmla="*/ 336684 w 656102"/>
                  <a:gd name="connsiteY7" fmla="*/ 663585 h 663009"/>
                  <a:gd name="connsiteX8" fmla="*/ 129494 w 656102"/>
                  <a:gd name="connsiteY8" fmla="*/ 663585 h 663009"/>
                  <a:gd name="connsiteX9" fmla="*/ 67337 w 656102"/>
                  <a:gd name="connsiteY9" fmla="*/ 642866 h 663009"/>
                  <a:gd name="connsiteX10" fmla="*/ 18992 w 656102"/>
                  <a:gd name="connsiteY10" fmla="*/ 587615 h 663009"/>
                  <a:gd name="connsiteX11" fmla="*/ 5180 w 656102"/>
                  <a:gd name="connsiteY11" fmla="*/ 332081 h 663009"/>
                  <a:gd name="connsiteX12" fmla="*/ 12086 w 656102"/>
                  <a:gd name="connsiteY12" fmla="*/ 97265 h 663009"/>
                  <a:gd name="connsiteX13" fmla="*/ 53524 w 656102"/>
                  <a:gd name="connsiteY13" fmla="*/ 42014 h 663009"/>
                  <a:gd name="connsiteX14" fmla="*/ 315965 w 656102"/>
                  <a:gd name="connsiteY14" fmla="*/ 7482 h 663009"/>
                  <a:gd name="connsiteX15" fmla="*/ 329778 w 656102"/>
                  <a:gd name="connsiteY15" fmla="*/ 97265 h 663009"/>
                  <a:gd name="connsiteX16" fmla="*/ 564594 w 656102"/>
                  <a:gd name="connsiteY16" fmla="*/ 111078 h 663009"/>
                  <a:gd name="connsiteX17" fmla="*/ 571500 w 656102"/>
                  <a:gd name="connsiteY17" fmla="*/ 332081 h 663009"/>
                  <a:gd name="connsiteX18" fmla="*/ 564594 w 656102"/>
                  <a:gd name="connsiteY18" fmla="*/ 553084 h 663009"/>
                  <a:gd name="connsiteX19" fmla="*/ 336684 w 656102"/>
                  <a:gd name="connsiteY19" fmla="*/ 573803 h 663009"/>
                  <a:gd name="connsiteX20" fmla="*/ 108775 w 656102"/>
                  <a:gd name="connsiteY20" fmla="*/ 566896 h 663009"/>
                  <a:gd name="connsiteX21" fmla="*/ 88056 w 656102"/>
                  <a:gd name="connsiteY21" fmla="*/ 532365 h 663009"/>
                  <a:gd name="connsiteX22" fmla="*/ 81150 w 656102"/>
                  <a:gd name="connsiteY22" fmla="*/ 318268 h 663009"/>
                  <a:gd name="connsiteX23" fmla="*/ 94962 w 656102"/>
                  <a:gd name="connsiteY23" fmla="*/ 111078 h 663009"/>
                  <a:gd name="connsiteX24" fmla="*/ 329778 w 656102"/>
                  <a:gd name="connsiteY24" fmla="*/ 97265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6102" h="663009">
                    <a:moveTo>
                      <a:pt x="315965" y="7482"/>
                    </a:moveTo>
                    <a:cubicBezTo>
                      <a:pt x="472511" y="2876"/>
                      <a:pt x="559987" y="5183"/>
                      <a:pt x="578406" y="14389"/>
                    </a:cubicBezTo>
                    <a:cubicBezTo>
                      <a:pt x="592219" y="23595"/>
                      <a:pt x="608332" y="42014"/>
                      <a:pt x="626751" y="69639"/>
                    </a:cubicBezTo>
                    <a:cubicBezTo>
                      <a:pt x="645170" y="92658"/>
                      <a:pt x="654376" y="175535"/>
                      <a:pt x="654376" y="318268"/>
                    </a:cubicBezTo>
                    <a:cubicBezTo>
                      <a:pt x="654376" y="461001"/>
                      <a:pt x="654376" y="539271"/>
                      <a:pt x="654376" y="553084"/>
                    </a:cubicBezTo>
                    <a:cubicBezTo>
                      <a:pt x="645170" y="571503"/>
                      <a:pt x="633657" y="589915"/>
                      <a:pt x="619844" y="608334"/>
                    </a:cubicBezTo>
                    <a:cubicBezTo>
                      <a:pt x="606032" y="631353"/>
                      <a:pt x="585313" y="647473"/>
                      <a:pt x="557687" y="656679"/>
                    </a:cubicBezTo>
                    <a:cubicBezTo>
                      <a:pt x="534668" y="661285"/>
                      <a:pt x="460998" y="663585"/>
                      <a:pt x="336684" y="663585"/>
                    </a:cubicBezTo>
                    <a:cubicBezTo>
                      <a:pt x="216977" y="663585"/>
                      <a:pt x="147913" y="663585"/>
                      <a:pt x="129494" y="663585"/>
                    </a:cubicBezTo>
                    <a:cubicBezTo>
                      <a:pt x="106475" y="663585"/>
                      <a:pt x="85756" y="656679"/>
                      <a:pt x="67337" y="642866"/>
                    </a:cubicBezTo>
                    <a:cubicBezTo>
                      <a:pt x="53524" y="633660"/>
                      <a:pt x="37412" y="615241"/>
                      <a:pt x="18992" y="587615"/>
                    </a:cubicBezTo>
                    <a:cubicBezTo>
                      <a:pt x="9786" y="559990"/>
                      <a:pt x="5180" y="474814"/>
                      <a:pt x="5180" y="332081"/>
                    </a:cubicBezTo>
                    <a:cubicBezTo>
                      <a:pt x="5180" y="189347"/>
                      <a:pt x="7480" y="111078"/>
                      <a:pt x="12086" y="97265"/>
                    </a:cubicBezTo>
                    <a:cubicBezTo>
                      <a:pt x="16693" y="78846"/>
                      <a:pt x="30505" y="60433"/>
                      <a:pt x="53524" y="42014"/>
                    </a:cubicBezTo>
                    <a:cubicBezTo>
                      <a:pt x="71943" y="23595"/>
                      <a:pt x="159419" y="12089"/>
                      <a:pt x="315965" y="7482"/>
                    </a:cubicBezTo>
                    <a:close/>
                    <a:moveTo>
                      <a:pt x="329778" y="97265"/>
                    </a:moveTo>
                    <a:cubicBezTo>
                      <a:pt x="481718" y="97265"/>
                      <a:pt x="559987" y="101871"/>
                      <a:pt x="564594" y="111078"/>
                    </a:cubicBezTo>
                    <a:cubicBezTo>
                      <a:pt x="569200" y="115684"/>
                      <a:pt x="571500" y="189347"/>
                      <a:pt x="571500" y="332081"/>
                    </a:cubicBezTo>
                    <a:cubicBezTo>
                      <a:pt x="571500" y="470207"/>
                      <a:pt x="569200" y="543877"/>
                      <a:pt x="564594" y="553084"/>
                    </a:cubicBezTo>
                    <a:cubicBezTo>
                      <a:pt x="555387" y="562290"/>
                      <a:pt x="479418" y="569196"/>
                      <a:pt x="336684" y="573803"/>
                    </a:cubicBezTo>
                    <a:cubicBezTo>
                      <a:pt x="189351" y="578409"/>
                      <a:pt x="113381" y="576103"/>
                      <a:pt x="108775" y="566896"/>
                    </a:cubicBezTo>
                    <a:cubicBezTo>
                      <a:pt x="104168" y="566896"/>
                      <a:pt x="97262" y="555383"/>
                      <a:pt x="88056" y="532365"/>
                    </a:cubicBezTo>
                    <a:cubicBezTo>
                      <a:pt x="78850" y="509346"/>
                      <a:pt x="76543" y="437976"/>
                      <a:pt x="81150" y="318268"/>
                    </a:cubicBezTo>
                    <a:cubicBezTo>
                      <a:pt x="85756" y="193954"/>
                      <a:pt x="90356" y="124890"/>
                      <a:pt x="94962" y="111078"/>
                    </a:cubicBezTo>
                    <a:cubicBezTo>
                      <a:pt x="99569" y="101871"/>
                      <a:pt x="177838" y="97265"/>
                      <a:pt x="329778" y="972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0528447-B028-4073-90F6-0FAC68C90880}"/>
                  </a:ext>
                </a:extLst>
              </p:cNvPr>
              <p:cNvSpPr/>
              <p:nvPr/>
            </p:nvSpPr>
            <p:spPr>
              <a:xfrm>
                <a:off x="6446912" y="2391701"/>
                <a:ext cx="138127" cy="448912"/>
              </a:xfrm>
              <a:custGeom>
                <a:avLst/>
                <a:gdLst>
                  <a:gd name="connsiteX0" fmla="*/ 25899 w 138126"/>
                  <a:gd name="connsiteY0" fmla="*/ 32805 h 448912"/>
                  <a:gd name="connsiteX1" fmla="*/ 39711 w 138126"/>
                  <a:gd name="connsiteY1" fmla="*/ 5180 h 448912"/>
                  <a:gd name="connsiteX2" fmla="*/ 88056 w 138126"/>
                  <a:gd name="connsiteY2" fmla="*/ 5180 h 448912"/>
                  <a:gd name="connsiteX3" fmla="*/ 136400 w 138126"/>
                  <a:gd name="connsiteY3" fmla="*/ 12086 h 448912"/>
                  <a:gd name="connsiteX4" fmla="*/ 129494 w 138126"/>
                  <a:gd name="connsiteY4" fmla="*/ 198557 h 448912"/>
                  <a:gd name="connsiteX5" fmla="*/ 101869 w 138126"/>
                  <a:gd name="connsiteY5" fmla="*/ 412654 h 448912"/>
                  <a:gd name="connsiteX6" fmla="*/ 74243 w 138126"/>
                  <a:gd name="connsiteY6" fmla="*/ 440279 h 448912"/>
                  <a:gd name="connsiteX7" fmla="*/ 60431 w 138126"/>
                  <a:gd name="connsiteY7" fmla="*/ 447186 h 448912"/>
                  <a:gd name="connsiteX8" fmla="*/ 5180 w 138126"/>
                  <a:gd name="connsiteY8" fmla="*/ 447186 h 448912"/>
                  <a:gd name="connsiteX9" fmla="*/ 5180 w 138126"/>
                  <a:gd name="connsiteY9" fmla="*/ 253808 h 448912"/>
                  <a:gd name="connsiteX10" fmla="*/ 25899 w 138126"/>
                  <a:gd name="connsiteY10" fmla="*/ 32805 h 44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126" h="448912">
                    <a:moveTo>
                      <a:pt x="25899" y="32805"/>
                    </a:moveTo>
                    <a:lnTo>
                      <a:pt x="39711" y="5180"/>
                    </a:lnTo>
                    <a:lnTo>
                      <a:pt x="88056" y="5180"/>
                    </a:lnTo>
                    <a:cubicBezTo>
                      <a:pt x="120288" y="5180"/>
                      <a:pt x="136400" y="7480"/>
                      <a:pt x="136400" y="12086"/>
                    </a:cubicBezTo>
                    <a:lnTo>
                      <a:pt x="129494" y="198557"/>
                    </a:lnTo>
                    <a:cubicBezTo>
                      <a:pt x="129494" y="327478"/>
                      <a:pt x="120288" y="398841"/>
                      <a:pt x="101869" y="412654"/>
                    </a:cubicBezTo>
                    <a:cubicBezTo>
                      <a:pt x="88056" y="426467"/>
                      <a:pt x="78850" y="435673"/>
                      <a:pt x="74243" y="440279"/>
                    </a:cubicBezTo>
                    <a:lnTo>
                      <a:pt x="60431" y="447186"/>
                    </a:lnTo>
                    <a:lnTo>
                      <a:pt x="5180" y="447186"/>
                    </a:lnTo>
                    <a:lnTo>
                      <a:pt x="5180" y="253808"/>
                    </a:lnTo>
                    <a:cubicBezTo>
                      <a:pt x="5180" y="120288"/>
                      <a:pt x="12086" y="46618"/>
                      <a:pt x="25899" y="32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FBEF28E-4EEC-4EEF-9A9B-342F6BE58CF9}"/>
                  </a:ext>
                </a:extLst>
              </p:cNvPr>
              <p:cNvSpPr/>
              <p:nvPr/>
            </p:nvSpPr>
            <p:spPr>
              <a:xfrm>
                <a:off x="2855614" y="3721172"/>
                <a:ext cx="517976" cy="257354"/>
              </a:xfrm>
              <a:custGeom>
                <a:avLst/>
                <a:gdLst>
                  <a:gd name="connsiteX0" fmla="*/ 18992 w 517975"/>
                  <a:gd name="connsiteY0" fmla="*/ 8635 h 511069"/>
                  <a:gd name="connsiteX1" fmla="*/ 267621 w 517975"/>
                  <a:gd name="connsiteY1" fmla="*/ 8635 h 511069"/>
                  <a:gd name="connsiteX2" fmla="*/ 509343 w 517975"/>
                  <a:gd name="connsiteY2" fmla="*/ 29354 h 511069"/>
                  <a:gd name="connsiteX3" fmla="*/ 516249 w 517975"/>
                  <a:gd name="connsiteY3" fmla="*/ 264169 h 511069"/>
                  <a:gd name="connsiteX4" fmla="*/ 495530 w 517975"/>
                  <a:gd name="connsiteY4" fmla="*/ 498985 h 511069"/>
                  <a:gd name="connsiteX5" fmla="*/ 253808 w 517975"/>
                  <a:gd name="connsiteY5" fmla="*/ 505891 h 511069"/>
                  <a:gd name="connsiteX6" fmla="*/ 12086 w 517975"/>
                  <a:gd name="connsiteY6" fmla="*/ 485172 h 511069"/>
                  <a:gd name="connsiteX7" fmla="*/ 5180 w 517975"/>
                  <a:gd name="connsiteY7" fmla="*/ 250357 h 511069"/>
                  <a:gd name="connsiteX8" fmla="*/ 12086 w 517975"/>
                  <a:gd name="connsiteY8" fmla="*/ 22447 h 511069"/>
                  <a:gd name="connsiteX9" fmla="*/ 18992 w 517975"/>
                  <a:gd name="connsiteY9" fmla="*/ 8635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975" h="511069">
                    <a:moveTo>
                      <a:pt x="18992" y="8635"/>
                    </a:moveTo>
                    <a:cubicBezTo>
                      <a:pt x="28199" y="4028"/>
                      <a:pt x="111075" y="4028"/>
                      <a:pt x="267621" y="8635"/>
                    </a:cubicBezTo>
                    <a:cubicBezTo>
                      <a:pt x="419560" y="13241"/>
                      <a:pt x="500137" y="20147"/>
                      <a:pt x="509343" y="29354"/>
                    </a:cubicBezTo>
                    <a:cubicBezTo>
                      <a:pt x="513949" y="38560"/>
                      <a:pt x="516249" y="116836"/>
                      <a:pt x="516249" y="264169"/>
                    </a:cubicBezTo>
                    <a:cubicBezTo>
                      <a:pt x="516249" y="411502"/>
                      <a:pt x="509343" y="489779"/>
                      <a:pt x="495530" y="498985"/>
                    </a:cubicBezTo>
                    <a:cubicBezTo>
                      <a:pt x="486324" y="508191"/>
                      <a:pt x="405748" y="510498"/>
                      <a:pt x="253808" y="505891"/>
                    </a:cubicBezTo>
                    <a:cubicBezTo>
                      <a:pt x="101869" y="501285"/>
                      <a:pt x="21292" y="494379"/>
                      <a:pt x="12086" y="485172"/>
                    </a:cubicBezTo>
                    <a:cubicBezTo>
                      <a:pt x="7480" y="475966"/>
                      <a:pt x="5180" y="397690"/>
                      <a:pt x="5180" y="250357"/>
                    </a:cubicBezTo>
                    <a:cubicBezTo>
                      <a:pt x="5180" y="103024"/>
                      <a:pt x="7480" y="27054"/>
                      <a:pt x="12086" y="22447"/>
                    </a:cubicBezTo>
                    <a:cubicBezTo>
                      <a:pt x="12086" y="17841"/>
                      <a:pt x="14386" y="13241"/>
                      <a:pt x="18992" y="8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46121F7-13FA-400D-A3DD-63CB3D43C590}"/>
                  </a:ext>
                </a:extLst>
              </p:cNvPr>
              <p:cNvSpPr/>
              <p:nvPr/>
            </p:nvSpPr>
            <p:spPr>
              <a:xfrm>
                <a:off x="189765" y="2488390"/>
                <a:ext cx="1111921" cy="1063577"/>
              </a:xfrm>
              <a:custGeom>
                <a:avLst/>
                <a:gdLst>
                  <a:gd name="connsiteX0" fmla="*/ 350497 w 1111921"/>
                  <a:gd name="connsiteY0" fmla="*/ 12086 h 1063577"/>
                  <a:gd name="connsiteX1" fmla="*/ 571500 w 1111921"/>
                  <a:gd name="connsiteY1" fmla="*/ 5180 h 1063577"/>
                  <a:gd name="connsiteX2" fmla="*/ 619844 w 1111921"/>
                  <a:gd name="connsiteY2" fmla="*/ 5180 h 1063577"/>
                  <a:gd name="connsiteX3" fmla="*/ 751065 w 1111921"/>
                  <a:gd name="connsiteY3" fmla="*/ 12086 h 1063577"/>
                  <a:gd name="connsiteX4" fmla="*/ 916817 w 1111921"/>
                  <a:gd name="connsiteY4" fmla="*/ 46618 h 1063577"/>
                  <a:gd name="connsiteX5" fmla="*/ 985881 w 1111921"/>
                  <a:gd name="connsiteY5" fmla="*/ 108775 h 1063577"/>
                  <a:gd name="connsiteX6" fmla="*/ 1020412 w 1111921"/>
                  <a:gd name="connsiteY6" fmla="*/ 184745 h 1063577"/>
                  <a:gd name="connsiteX7" fmla="*/ 1034225 w 1111921"/>
                  <a:gd name="connsiteY7" fmla="*/ 295246 h 1063577"/>
                  <a:gd name="connsiteX8" fmla="*/ 1041131 w 1111921"/>
                  <a:gd name="connsiteY8" fmla="*/ 364310 h 1063577"/>
                  <a:gd name="connsiteX9" fmla="*/ 1041131 w 1111921"/>
                  <a:gd name="connsiteY9" fmla="*/ 385029 h 1063577"/>
                  <a:gd name="connsiteX10" fmla="*/ 1034225 w 1111921"/>
                  <a:gd name="connsiteY10" fmla="*/ 385029 h 1063577"/>
                  <a:gd name="connsiteX11" fmla="*/ 1034225 w 1111921"/>
                  <a:gd name="connsiteY11" fmla="*/ 391935 h 1063577"/>
                  <a:gd name="connsiteX12" fmla="*/ 1041131 w 1111921"/>
                  <a:gd name="connsiteY12" fmla="*/ 391935 h 1063577"/>
                  <a:gd name="connsiteX13" fmla="*/ 1041131 w 1111921"/>
                  <a:gd name="connsiteY13" fmla="*/ 412654 h 1063577"/>
                  <a:gd name="connsiteX14" fmla="*/ 1110195 w 1111921"/>
                  <a:gd name="connsiteY14" fmla="*/ 412654 h 1063577"/>
                  <a:gd name="connsiteX15" fmla="*/ 1110195 w 1111921"/>
                  <a:gd name="connsiteY15" fmla="*/ 419560 h 1063577"/>
                  <a:gd name="connsiteX16" fmla="*/ 1034225 w 1111921"/>
                  <a:gd name="connsiteY16" fmla="*/ 419560 h 1063577"/>
                  <a:gd name="connsiteX17" fmla="*/ 1034225 w 1111921"/>
                  <a:gd name="connsiteY17" fmla="*/ 633657 h 1063577"/>
                  <a:gd name="connsiteX18" fmla="*/ 1027319 w 1111921"/>
                  <a:gd name="connsiteY18" fmla="*/ 868473 h 1063577"/>
                  <a:gd name="connsiteX19" fmla="*/ 999693 w 1111921"/>
                  <a:gd name="connsiteY19" fmla="*/ 944443 h 1063577"/>
                  <a:gd name="connsiteX20" fmla="*/ 923724 w 1111921"/>
                  <a:gd name="connsiteY20" fmla="*/ 1027319 h 1063577"/>
                  <a:gd name="connsiteX21" fmla="*/ 530062 w 1111921"/>
                  <a:gd name="connsiteY21" fmla="*/ 1061851 h 1063577"/>
                  <a:gd name="connsiteX22" fmla="*/ 136400 w 1111921"/>
                  <a:gd name="connsiteY22" fmla="*/ 1054944 h 1063577"/>
                  <a:gd name="connsiteX23" fmla="*/ 74243 w 1111921"/>
                  <a:gd name="connsiteY23" fmla="*/ 1020412 h 1063577"/>
                  <a:gd name="connsiteX24" fmla="*/ 25899 w 1111921"/>
                  <a:gd name="connsiteY24" fmla="*/ 958255 h 1063577"/>
                  <a:gd name="connsiteX25" fmla="*/ 5180 w 1111921"/>
                  <a:gd name="connsiteY25" fmla="*/ 536968 h 1063577"/>
                  <a:gd name="connsiteX26" fmla="*/ 32805 w 1111921"/>
                  <a:gd name="connsiteY26" fmla="*/ 108775 h 1063577"/>
                  <a:gd name="connsiteX27" fmla="*/ 94962 w 1111921"/>
                  <a:gd name="connsiteY27" fmla="*/ 46618 h 1063577"/>
                  <a:gd name="connsiteX28" fmla="*/ 350497 w 1111921"/>
                  <a:gd name="connsiteY28" fmla="*/ 12086 h 1063577"/>
                  <a:gd name="connsiteX29" fmla="*/ 378122 w 1111921"/>
                  <a:gd name="connsiteY29" fmla="*/ 198557 h 1063577"/>
                  <a:gd name="connsiteX30" fmla="*/ 578406 w 1111921"/>
                  <a:gd name="connsiteY30" fmla="*/ 198557 h 1063577"/>
                  <a:gd name="connsiteX31" fmla="*/ 599125 w 1111921"/>
                  <a:gd name="connsiteY31" fmla="*/ 191651 h 1063577"/>
                  <a:gd name="connsiteX32" fmla="*/ 626751 w 1111921"/>
                  <a:gd name="connsiteY32" fmla="*/ 198557 h 1063577"/>
                  <a:gd name="connsiteX33" fmla="*/ 633657 w 1111921"/>
                  <a:gd name="connsiteY33" fmla="*/ 212370 h 1063577"/>
                  <a:gd name="connsiteX34" fmla="*/ 633657 w 1111921"/>
                  <a:gd name="connsiteY34" fmla="*/ 191651 h 1063577"/>
                  <a:gd name="connsiteX35" fmla="*/ 737252 w 1111921"/>
                  <a:gd name="connsiteY35" fmla="*/ 198557 h 1063577"/>
                  <a:gd name="connsiteX36" fmla="*/ 847754 w 1111921"/>
                  <a:gd name="connsiteY36" fmla="*/ 219276 h 1063577"/>
                  <a:gd name="connsiteX37" fmla="*/ 861566 w 1111921"/>
                  <a:gd name="connsiteY37" fmla="*/ 295246 h 1063577"/>
                  <a:gd name="connsiteX38" fmla="*/ 861566 w 1111921"/>
                  <a:gd name="connsiteY38" fmla="*/ 412654 h 1063577"/>
                  <a:gd name="connsiteX39" fmla="*/ 827035 w 1111921"/>
                  <a:gd name="connsiteY39" fmla="*/ 412654 h 1063577"/>
                  <a:gd name="connsiteX40" fmla="*/ 847754 w 1111921"/>
                  <a:gd name="connsiteY40" fmla="*/ 419560 h 1063577"/>
                  <a:gd name="connsiteX41" fmla="*/ 861566 w 1111921"/>
                  <a:gd name="connsiteY41" fmla="*/ 626751 h 1063577"/>
                  <a:gd name="connsiteX42" fmla="*/ 847754 w 1111921"/>
                  <a:gd name="connsiteY42" fmla="*/ 861566 h 1063577"/>
                  <a:gd name="connsiteX43" fmla="*/ 516249 w 1111921"/>
                  <a:gd name="connsiteY43" fmla="*/ 882286 h 1063577"/>
                  <a:gd name="connsiteX44" fmla="*/ 177838 w 1111921"/>
                  <a:gd name="connsiteY44" fmla="*/ 868473 h 1063577"/>
                  <a:gd name="connsiteX45" fmla="*/ 157119 w 1111921"/>
                  <a:gd name="connsiteY45" fmla="*/ 550781 h 1063577"/>
                  <a:gd name="connsiteX46" fmla="*/ 164026 w 1111921"/>
                  <a:gd name="connsiteY46" fmla="*/ 226183 h 1063577"/>
                  <a:gd name="connsiteX47" fmla="*/ 378122 w 1111921"/>
                  <a:gd name="connsiteY47" fmla="*/ 198557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11921" h="1063577">
                    <a:moveTo>
                      <a:pt x="350497" y="12086"/>
                    </a:moveTo>
                    <a:lnTo>
                      <a:pt x="571500" y="5180"/>
                    </a:lnTo>
                    <a:lnTo>
                      <a:pt x="619844" y="5180"/>
                    </a:lnTo>
                    <a:lnTo>
                      <a:pt x="751065" y="12086"/>
                    </a:lnTo>
                    <a:cubicBezTo>
                      <a:pt x="838548" y="16693"/>
                      <a:pt x="893798" y="28199"/>
                      <a:pt x="916817" y="46618"/>
                    </a:cubicBezTo>
                    <a:cubicBezTo>
                      <a:pt x="944443" y="65037"/>
                      <a:pt x="967461" y="85756"/>
                      <a:pt x="985881" y="108775"/>
                    </a:cubicBezTo>
                    <a:cubicBezTo>
                      <a:pt x="1004300" y="136400"/>
                      <a:pt x="1015806" y="161726"/>
                      <a:pt x="1020412" y="184745"/>
                    </a:cubicBezTo>
                    <a:cubicBezTo>
                      <a:pt x="1025019" y="212370"/>
                      <a:pt x="1029618" y="249202"/>
                      <a:pt x="1034225" y="295246"/>
                    </a:cubicBezTo>
                    <a:cubicBezTo>
                      <a:pt x="1038832" y="336684"/>
                      <a:pt x="1041131" y="359703"/>
                      <a:pt x="1041131" y="364310"/>
                    </a:cubicBezTo>
                    <a:lnTo>
                      <a:pt x="1041131" y="385029"/>
                    </a:lnTo>
                    <a:lnTo>
                      <a:pt x="1034225" y="385029"/>
                    </a:lnTo>
                    <a:lnTo>
                      <a:pt x="1034225" y="391935"/>
                    </a:lnTo>
                    <a:lnTo>
                      <a:pt x="1041131" y="391935"/>
                    </a:lnTo>
                    <a:lnTo>
                      <a:pt x="1041131" y="412654"/>
                    </a:lnTo>
                    <a:lnTo>
                      <a:pt x="1110195" y="412654"/>
                    </a:lnTo>
                    <a:lnTo>
                      <a:pt x="1110195" y="419560"/>
                    </a:lnTo>
                    <a:lnTo>
                      <a:pt x="1034225" y="419560"/>
                    </a:lnTo>
                    <a:lnTo>
                      <a:pt x="1034225" y="633657"/>
                    </a:lnTo>
                    <a:cubicBezTo>
                      <a:pt x="1029618" y="776390"/>
                      <a:pt x="1027319" y="854660"/>
                      <a:pt x="1027319" y="868473"/>
                    </a:cubicBezTo>
                    <a:cubicBezTo>
                      <a:pt x="1027319" y="882286"/>
                      <a:pt x="1018113" y="907611"/>
                      <a:pt x="999693" y="944443"/>
                    </a:cubicBezTo>
                    <a:cubicBezTo>
                      <a:pt x="981274" y="981274"/>
                      <a:pt x="955955" y="1008900"/>
                      <a:pt x="923724" y="1027319"/>
                    </a:cubicBezTo>
                    <a:cubicBezTo>
                      <a:pt x="896098" y="1045738"/>
                      <a:pt x="764878" y="1057244"/>
                      <a:pt x="530062" y="1061851"/>
                    </a:cubicBezTo>
                    <a:cubicBezTo>
                      <a:pt x="290642" y="1066457"/>
                      <a:pt x="159421" y="1064150"/>
                      <a:pt x="136400" y="1054944"/>
                    </a:cubicBezTo>
                    <a:cubicBezTo>
                      <a:pt x="113379" y="1045738"/>
                      <a:pt x="92660" y="1034225"/>
                      <a:pt x="74243" y="1020412"/>
                    </a:cubicBezTo>
                    <a:cubicBezTo>
                      <a:pt x="55826" y="1006600"/>
                      <a:pt x="39711" y="985881"/>
                      <a:pt x="25899" y="958255"/>
                    </a:cubicBezTo>
                    <a:cubicBezTo>
                      <a:pt x="12086" y="935236"/>
                      <a:pt x="5180" y="794803"/>
                      <a:pt x="5180" y="536968"/>
                    </a:cubicBezTo>
                    <a:cubicBezTo>
                      <a:pt x="5180" y="279134"/>
                      <a:pt x="14388" y="136400"/>
                      <a:pt x="32805" y="108775"/>
                    </a:cubicBezTo>
                    <a:cubicBezTo>
                      <a:pt x="51222" y="81150"/>
                      <a:pt x="71941" y="60431"/>
                      <a:pt x="94962" y="46618"/>
                    </a:cubicBezTo>
                    <a:cubicBezTo>
                      <a:pt x="117983" y="28199"/>
                      <a:pt x="203162" y="16693"/>
                      <a:pt x="350497" y="12086"/>
                    </a:cubicBezTo>
                    <a:close/>
                    <a:moveTo>
                      <a:pt x="378122" y="198557"/>
                    </a:moveTo>
                    <a:lnTo>
                      <a:pt x="578406" y="198557"/>
                    </a:lnTo>
                    <a:lnTo>
                      <a:pt x="599125" y="191651"/>
                    </a:lnTo>
                    <a:cubicBezTo>
                      <a:pt x="617543" y="191651"/>
                      <a:pt x="626751" y="193951"/>
                      <a:pt x="626751" y="198557"/>
                    </a:cubicBezTo>
                    <a:cubicBezTo>
                      <a:pt x="626751" y="207764"/>
                      <a:pt x="629051" y="212370"/>
                      <a:pt x="633657" y="212370"/>
                    </a:cubicBezTo>
                    <a:lnTo>
                      <a:pt x="633657" y="191651"/>
                    </a:lnTo>
                    <a:lnTo>
                      <a:pt x="737252" y="198557"/>
                    </a:lnTo>
                    <a:cubicBezTo>
                      <a:pt x="806316" y="198557"/>
                      <a:pt x="843147" y="205464"/>
                      <a:pt x="847754" y="219276"/>
                    </a:cubicBezTo>
                    <a:cubicBezTo>
                      <a:pt x="856960" y="228483"/>
                      <a:pt x="861566" y="253808"/>
                      <a:pt x="861566" y="295246"/>
                    </a:cubicBezTo>
                    <a:lnTo>
                      <a:pt x="861566" y="412654"/>
                    </a:lnTo>
                    <a:lnTo>
                      <a:pt x="827035" y="412654"/>
                    </a:lnTo>
                    <a:cubicBezTo>
                      <a:pt x="827035" y="417261"/>
                      <a:pt x="833941" y="419560"/>
                      <a:pt x="847754" y="419560"/>
                    </a:cubicBezTo>
                    <a:cubicBezTo>
                      <a:pt x="856960" y="419560"/>
                      <a:pt x="861566" y="488624"/>
                      <a:pt x="861566" y="626751"/>
                    </a:cubicBezTo>
                    <a:cubicBezTo>
                      <a:pt x="861566" y="769484"/>
                      <a:pt x="856960" y="847754"/>
                      <a:pt x="847754" y="861566"/>
                    </a:cubicBezTo>
                    <a:cubicBezTo>
                      <a:pt x="838548" y="870773"/>
                      <a:pt x="728046" y="877679"/>
                      <a:pt x="516249" y="882286"/>
                    </a:cubicBezTo>
                    <a:cubicBezTo>
                      <a:pt x="299851" y="886892"/>
                      <a:pt x="187047" y="882286"/>
                      <a:pt x="177838" y="868473"/>
                    </a:cubicBezTo>
                    <a:cubicBezTo>
                      <a:pt x="164026" y="854660"/>
                      <a:pt x="157119" y="748765"/>
                      <a:pt x="157119" y="550781"/>
                    </a:cubicBezTo>
                    <a:cubicBezTo>
                      <a:pt x="157119" y="352797"/>
                      <a:pt x="159421" y="244602"/>
                      <a:pt x="164026" y="226183"/>
                    </a:cubicBezTo>
                    <a:cubicBezTo>
                      <a:pt x="168630" y="207764"/>
                      <a:pt x="239995" y="198557"/>
                      <a:pt x="378122" y="1985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16A6C75-4859-44D0-B7BB-28E7060366F4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37F8F40-B3B2-4D22-92BF-7621C94DD310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F9B3B9C-AC92-4B12-A7DA-F14E5148CBEA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FDC2CC3-1155-4DDF-B8DF-F2D53BF22DD6}"/>
                  </a:ext>
                </a:extLst>
              </p:cNvPr>
              <p:cNvSpPr/>
              <p:nvPr/>
            </p:nvSpPr>
            <p:spPr>
              <a:xfrm>
                <a:off x="6350223" y="2295012"/>
                <a:ext cx="663009" cy="676822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F5C1571-C20E-47FD-8534-6DFDE110596A}"/>
                  </a:ext>
                </a:extLst>
              </p:cNvPr>
              <p:cNvSpPr/>
              <p:nvPr/>
            </p:nvSpPr>
            <p:spPr>
              <a:xfrm>
                <a:off x="2328925" y="152921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BC09165-203C-441F-A324-F6DD57F9D422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94A099D-B048-4246-A174-067DA19896D2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871025C-4A4B-4EE9-B45F-6AC0FC3E264E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A982240-B0D4-4446-8780-39AE1E14E6A6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0389560-467C-4058-B0BA-18AEA769C568}"/>
                  </a:ext>
                </a:extLst>
              </p:cNvPr>
              <p:cNvSpPr/>
              <p:nvPr/>
            </p:nvSpPr>
            <p:spPr>
              <a:xfrm>
                <a:off x="1826568" y="3123774"/>
                <a:ext cx="669915" cy="669915"/>
              </a:xfrm>
              <a:custGeom>
                <a:avLst/>
                <a:gdLst>
                  <a:gd name="connsiteX0" fmla="*/ 364310 w 669915"/>
                  <a:gd name="connsiteY0" fmla="*/ 668189 h 669915"/>
                  <a:gd name="connsiteX1" fmla="*/ 170932 w 669915"/>
                  <a:gd name="connsiteY1" fmla="*/ 668189 h 669915"/>
                  <a:gd name="connsiteX2" fmla="*/ 164026 w 669915"/>
                  <a:gd name="connsiteY2" fmla="*/ 661283 h 669915"/>
                  <a:gd name="connsiteX3" fmla="*/ 164026 w 669915"/>
                  <a:gd name="connsiteY3" fmla="*/ 585313 h 669915"/>
                  <a:gd name="connsiteX4" fmla="*/ 170932 w 669915"/>
                  <a:gd name="connsiteY4" fmla="*/ 585313 h 669915"/>
                  <a:gd name="connsiteX5" fmla="*/ 170932 w 669915"/>
                  <a:gd name="connsiteY5" fmla="*/ 578406 h 669915"/>
                  <a:gd name="connsiteX6" fmla="*/ 357403 w 669915"/>
                  <a:gd name="connsiteY6" fmla="*/ 578406 h 669915"/>
                  <a:gd name="connsiteX7" fmla="*/ 564594 w 669915"/>
                  <a:gd name="connsiteY7" fmla="*/ 557687 h 669915"/>
                  <a:gd name="connsiteX8" fmla="*/ 585313 w 669915"/>
                  <a:gd name="connsiteY8" fmla="*/ 343591 h 669915"/>
                  <a:gd name="connsiteX9" fmla="*/ 578406 w 669915"/>
                  <a:gd name="connsiteY9" fmla="*/ 122588 h 669915"/>
                  <a:gd name="connsiteX10" fmla="*/ 343591 w 669915"/>
                  <a:gd name="connsiteY10" fmla="*/ 94962 h 669915"/>
                  <a:gd name="connsiteX11" fmla="*/ 108775 w 669915"/>
                  <a:gd name="connsiteY11" fmla="*/ 108775 h 669915"/>
                  <a:gd name="connsiteX12" fmla="*/ 94962 w 669915"/>
                  <a:gd name="connsiteY12" fmla="*/ 260715 h 669915"/>
                  <a:gd name="connsiteX13" fmla="*/ 88056 w 669915"/>
                  <a:gd name="connsiteY13" fmla="*/ 398841 h 669915"/>
                  <a:gd name="connsiteX14" fmla="*/ 12086 w 669915"/>
                  <a:gd name="connsiteY14" fmla="*/ 398841 h 669915"/>
                  <a:gd name="connsiteX15" fmla="*/ 12086 w 669915"/>
                  <a:gd name="connsiteY15" fmla="*/ 385029 h 669915"/>
                  <a:gd name="connsiteX16" fmla="*/ 5180 w 669915"/>
                  <a:gd name="connsiteY16" fmla="*/ 385029 h 669915"/>
                  <a:gd name="connsiteX17" fmla="*/ 12086 w 669915"/>
                  <a:gd name="connsiteY17" fmla="*/ 253808 h 669915"/>
                  <a:gd name="connsiteX18" fmla="*/ 32805 w 669915"/>
                  <a:gd name="connsiteY18" fmla="*/ 81150 h 669915"/>
                  <a:gd name="connsiteX19" fmla="*/ 53524 w 669915"/>
                  <a:gd name="connsiteY19" fmla="*/ 32805 h 669915"/>
                  <a:gd name="connsiteX20" fmla="*/ 88056 w 669915"/>
                  <a:gd name="connsiteY20" fmla="*/ 12086 h 669915"/>
                  <a:gd name="connsiteX21" fmla="*/ 343591 w 669915"/>
                  <a:gd name="connsiteY21" fmla="*/ 5180 h 669915"/>
                  <a:gd name="connsiteX22" fmla="*/ 606032 w 669915"/>
                  <a:gd name="connsiteY22" fmla="*/ 32805 h 669915"/>
                  <a:gd name="connsiteX23" fmla="*/ 654376 w 669915"/>
                  <a:gd name="connsiteY23" fmla="*/ 94962 h 669915"/>
                  <a:gd name="connsiteX24" fmla="*/ 668189 w 669915"/>
                  <a:gd name="connsiteY24" fmla="*/ 350497 h 669915"/>
                  <a:gd name="connsiteX25" fmla="*/ 647470 w 669915"/>
                  <a:gd name="connsiteY25" fmla="*/ 592219 h 669915"/>
                  <a:gd name="connsiteX26" fmla="*/ 606032 w 669915"/>
                  <a:gd name="connsiteY26" fmla="*/ 640563 h 669915"/>
                  <a:gd name="connsiteX27" fmla="*/ 571500 w 669915"/>
                  <a:gd name="connsiteY27" fmla="*/ 661283 h 669915"/>
                  <a:gd name="connsiteX28" fmla="*/ 364310 w 669915"/>
                  <a:gd name="connsiteY28" fmla="*/ 668189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9915" h="669915">
                    <a:moveTo>
                      <a:pt x="364310" y="668189"/>
                    </a:moveTo>
                    <a:lnTo>
                      <a:pt x="170932" y="668189"/>
                    </a:lnTo>
                    <a:lnTo>
                      <a:pt x="164026" y="661283"/>
                    </a:lnTo>
                    <a:lnTo>
                      <a:pt x="164026" y="585313"/>
                    </a:lnTo>
                    <a:lnTo>
                      <a:pt x="170932" y="585313"/>
                    </a:lnTo>
                    <a:lnTo>
                      <a:pt x="170932" y="578406"/>
                    </a:lnTo>
                    <a:lnTo>
                      <a:pt x="357403" y="578406"/>
                    </a:lnTo>
                    <a:cubicBezTo>
                      <a:pt x="486324" y="573800"/>
                      <a:pt x="555387" y="566894"/>
                      <a:pt x="564594" y="557687"/>
                    </a:cubicBezTo>
                    <a:cubicBezTo>
                      <a:pt x="573800" y="543875"/>
                      <a:pt x="580706" y="472511"/>
                      <a:pt x="585313" y="343591"/>
                    </a:cubicBezTo>
                    <a:cubicBezTo>
                      <a:pt x="589919" y="214670"/>
                      <a:pt x="587613" y="141007"/>
                      <a:pt x="578406" y="122588"/>
                    </a:cubicBezTo>
                    <a:cubicBezTo>
                      <a:pt x="569200" y="108775"/>
                      <a:pt x="490924" y="99569"/>
                      <a:pt x="343591" y="94962"/>
                    </a:cubicBezTo>
                    <a:cubicBezTo>
                      <a:pt x="196258" y="90356"/>
                      <a:pt x="117981" y="94962"/>
                      <a:pt x="108775" y="108775"/>
                    </a:cubicBezTo>
                    <a:cubicBezTo>
                      <a:pt x="99569" y="117981"/>
                      <a:pt x="94962" y="168632"/>
                      <a:pt x="94962" y="260715"/>
                    </a:cubicBezTo>
                    <a:lnTo>
                      <a:pt x="88056" y="398841"/>
                    </a:lnTo>
                    <a:lnTo>
                      <a:pt x="12086" y="398841"/>
                    </a:lnTo>
                    <a:lnTo>
                      <a:pt x="12086" y="385029"/>
                    </a:lnTo>
                    <a:lnTo>
                      <a:pt x="5180" y="385029"/>
                    </a:lnTo>
                    <a:lnTo>
                      <a:pt x="12086" y="253808"/>
                    </a:lnTo>
                    <a:cubicBezTo>
                      <a:pt x="12086" y="161726"/>
                      <a:pt x="18992" y="104168"/>
                      <a:pt x="32805" y="81150"/>
                    </a:cubicBezTo>
                    <a:cubicBezTo>
                      <a:pt x="46618" y="58131"/>
                      <a:pt x="53524" y="42011"/>
                      <a:pt x="53524" y="32805"/>
                    </a:cubicBezTo>
                    <a:cubicBezTo>
                      <a:pt x="58131" y="28199"/>
                      <a:pt x="69637" y="21292"/>
                      <a:pt x="88056" y="12086"/>
                    </a:cubicBezTo>
                    <a:cubicBezTo>
                      <a:pt x="106475" y="7480"/>
                      <a:pt x="191651" y="5180"/>
                      <a:pt x="343591" y="5180"/>
                    </a:cubicBezTo>
                    <a:cubicBezTo>
                      <a:pt x="500137" y="5180"/>
                      <a:pt x="587613" y="14386"/>
                      <a:pt x="606032" y="32805"/>
                    </a:cubicBezTo>
                    <a:cubicBezTo>
                      <a:pt x="624451" y="46618"/>
                      <a:pt x="640563" y="67337"/>
                      <a:pt x="654376" y="94962"/>
                    </a:cubicBezTo>
                    <a:cubicBezTo>
                      <a:pt x="668189" y="122588"/>
                      <a:pt x="672795" y="207764"/>
                      <a:pt x="668189" y="350497"/>
                    </a:cubicBezTo>
                    <a:cubicBezTo>
                      <a:pt x="663582" y="488624"/>
                      <a:pt x="656676" y="569200"/>
                      <a:pt x="647470" y="592219"/>
                    </a:cubicBezTo>
                    <a:cubicBezTo>
                      <a:pt x="633657" y="615238"/>
                      <a:pt x="619844" y="631357"/>
                      <a:pt x="606032" y="640563"/>
                    </a:cubicBezTo>
                    <a:cubicBezTo>
                      <a:pt x="592219" y="649770"/>
                      <a:pt x="580706" y="656676"/>
                      <a:pt x="571500" y="661283"/>
                    </a:cubicBezTo>
                    <a:cubicBezTo>
                      <a:pt x="562294" y="665889"/>
                      <a:pt x="493230" y="668189"/>
                      <a:pt x="364310" y="668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7780FA6-4D4D-4157-AD7A-A8F6D5B2D866}"/>
                  </a:ext>
                </a:extLst>
              </p:cNvPr>
              <p:cNvSpPr/>
              <p:nvPr/>
            </p:nvSpPr>
            <p:spPr>
              <a:xfrm>
                <a:off x="5305063" y="2589664"/>
                <a:ext cx="1063577" cy="1063577"/>
              </a:xfrm>
              <a:custGeom>
                <a:avLst/>
                <a:gdLst>
                  <a:gd name="connsiteX0" fmla="*/ 207766 w 1063576"/>
                  <a:gd name="connsiteY0" fmla="*/ 12086 h 1063577"/>
                  <a:gd name="connsiteX1" fmla="*/ 256111 w 1063576"/>
                  <a:gd name="connsiteY1" fmla="*/ 5180 h 1063577"/>
                  <a:gd name="connsiteX2" fmla="*/ 263017 w 1063576"/>
                  <a:gd name="connsiteY2" fmla="*/ 5180 h 1063577"/>
                  <a:gd name="connsiteX3" fmla="*/ 269923 w 1063576"/>
                  <a:gd name="connsiteY3" fmla="*/ 94962 h 1063577"/>
                  <a:gd name="connsiteX4" fmla="*/ 256111 w 1063576"/>
                  <a:gd name="connsiteY4" fmla="*/ 184745 h 1063577"/>
                  <a:gd name="connsiteX5" fmla="*/ 242298 w 1063576"/>
                  <a:gd name="connsiteY5" fmla="*/ 184745 h 1063577"/>
                  <a:gd name="connsiteX6" fmla="*/ 221579 w 1063576"/>
                  <a:gd name="connsiteY6" fmla="*/ 191651 h 1063577"/>
                  <a:gd name="connsiteX7" fmla="*/ 187047 w 1063576"/>
                  <a:gd name="connsiteY7" fmla="*/ 212370 h 1063577"/>
                  <a:gd name="connsiteX8" fmla="*/ 180141 w 1063576"/>
                  <a:gd name="connsiteY8" fmla="*/ 543875 h 1063577"/>
                  <a:gd name="connsiteX9" fmla="*/ 193954 w 1063576"/>
                  <a:gd name="connsiteY9" fmla="*/ 868473 h 1063577"/>
                  <a:gd name="connsiteX10" fmla="*/ 532365 w 1063576"/>
                  <a:gd name="connsiteY10" fmla="*/ 882286 h 1063577"/>
                  <a:gd name="connsiteX11" fmla="*/ 877682 w 1063576"/>
                  <a:gd name="connsiteY11" fmla="*/ 854660 h 1063577"/>
                  <a:gd name="connsiteX12" fmla="*/ 884588 w 1063576"/>
                  <a:gd name="connsiteY12" fmla="*/ 530062 h 1063577"/>
                  <a:gd name="connsiteX13" fmla="*/ 877682 w 1063576"/>
                  <a:gd name="connsiteY13" fmla="*/ 219276 h 1063577"/>
                  <a:gd name="connsiteX14" fmla="*/ 870775 w 1063576"/>
                  <a:gd name="connsiteY14" fmla="*/ 212370 h 1063577"/>
                  <a:gd name="connsiteX15" fmla="*/ 870775 w 1063576"/>
                  <a:gd name="connsiteY15" fmla="*/ 198557 h 1063577"/>
                  <a:gd name="connsiteX16" fmla="*/ 863869 w 1063576"/>
                  <a:gd name="connsiteY16" fmla="*/ 198557 h 1063577"/>
                  <a:gd name="connsiteX17" fmla="*/ 856963 w 1063576"/>
                  <a:gd name="connsiteY17" fmla="*/ 191651 h 1063577"/>
                  <a:gd name="connsiteX18" fmla="*/ 850056 w 1063576"/>
                  <a:gd name="connsiteY18" fmla="*/ 184745 h 1063577"/>
                  <a:gd name="connsiteX19" fmla="*/ 822431 w 1063576"/>
                  <a:gd name="connsiteY19" fmla="*/ 184745 h 1063577"/>
                  <a:gd name="connsiteX20" fmla="*/ 801712 w 1063576"/>
                  <a:gd name="connsiteY20" fmla="*/ 94962 h 1063577"/>
                  <a:gd name="connsiteX21" fmla="*/ 801712 w 1063576"/>
                  <a:gd name="connsiteY21" fmla="*/ 5180 h 1063577"/>
                  <a:gd name="connsiteX22" fmla="*/ 856963 w 1063576"/>
                  <a:gd name="connsiteY22" fmla="*/ 5180 h 1063577"/>
                  <a:gd name="connsiteX23" fmla="*/ 926026 w 1063576"/>
                  <a:gd name="connsiteY23" fmla="*/ 18992 h 1063577"/>
                  <a:gd name="connsiteX24" fmla="*/ 981277 w 1063576"/>
                  <a:gd name="connsiteY24" fmla="*/ 67337 h 1063577"/>
                  <a:gd name="connsiteX25" fmla="*/ 1036528 w 1063576"/>
                  <a:gd name="connsiteY25" fmla="*/ 143307 h 1063577"/>
                  <a:gd name="connsiteX26" fmla="*/ 1057247 w 1063576"/>
                  <a:gd name="connsiteY26" fmla="*/ 516249 h 1063577"/>
                  <a:gd name="connsiteX27" fmla="*/ 1050340 w 1063576"/>
                  <a:gd name="connsiteY27" fmla="*/ 896098 h 1063577"/>
                  <a:gd name="connsiteX28" fmla="*/ 1008902 w 1063576"/>
                  <a:gd name="connsiteY28" fmla="*/ 978974 h 1063577"/>
                  <a:gd name="connsiteX29" fmla="*/ 953652 w 1063576"/>
                  <a:gd name="connsiteY29" fmla="*/ 1034225 h 1063577"/>
                  <a:gd name="connsiteX30" fmla="*/ 539271 w 1063576"/>
                  <a:gd name="connsiteY30" fmla="*/ 1061851 h 1063577"/>
                  <a:gd name="connsiteX31" fmla="*/ 152516 w 1063576"/>
                  <a:gd name="connsiteY31" fmla="*/ 1054944 h 1063577"/>
                  <a:gd name="connsiteX32" fmla="*/ 97265 w 1063576"/>
                  <a:gd name="connsiteY32" fmla="*/ 1020412 h 1063577"/>
                  <a:gd name="connsiteX33" fmla="*/ 35108 w 1063576"/>
                  <a:gd name="connsiteY33" fmla="*/ 944443 h 1063577"/>
                  <a:gd name="connsiteX34" fmla="*/ 7482 w 1063576"/>
                  <a:gd name="connsiteY34" fmla="*/ 557687 h 1063577"/>
                  <a:gd name="connsiteX35" fmla="*/ 14389 w 1063576"/>
                  <a:gd name="connsiteY35" fmla="*/ 170932 h 1063577"/>
                  <a:gd name="connsiteX36" fmla="*/ 55827 w 1063576"/>
                  <a:gd name="connsiteY36" fmla="*/ 94962 h 1063577"/>
                  <a:gd name="connsiteX37" fmla="*/ 117984 w 1063576"/>
                  <a:gd name="connsiteY37" fmla="*/ 32805 h 1063577"/>
                  <a:gd name="connsiteX38" fmla="*/ 207766 w 1063576"/>
                  <a:gd name="connsiteY38" fmla="*/ 12086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3576" h="1063577">
                    <a:moveTo>
                      <a:pt x="207766" y="12086"/>
                    </a:moveTo>
                    <a:lnTo>
                      <a:pt x="256111" y="5180"/>
                    </a:lnTo>
                    <a:lnTo>
                      <a:pt x="263017" y="5180"/>
                    </a:lnTo>
                    <a:cubicBezTo>
                      <a:pt x="267624" y="5180"/>
                      <a:pt x="269923" y="35105"/>
                      <a:pt x="269923" y="94962"/>
                    </a:cubicBezTo>
                    <a:cubicBezTo>
                      <a:pt x="269923" y="154819"/>
                      <a:pt x="265317" y="184745"/>
                      <a:pt x="256111" y="184745"/>
                    </a:cubicBezTo>
                    <a:lnTo>
                      <a:pt x="242298" y="184745"/>
                    </a:lnTo>
                    <a:lnTo>
                      <a:pt x="221579" y="191651"/>
                    </a:lnTo>
                    <a:cubicBezTo>
                      <a:pt x="203160" y="196258"/>
                      <a:pt x="191654" y="203164"/>
                      <a:pt x="187047" y="212370"/>
                    </a:cubicBezTo>
                    <a:cubicBezTo>
                      <a:pt x="182441" y="226183"/>
                      <a:pt x="180141" y="336684"/>
                      <a:pt x="180141" y="543875"/>
                    </a:cubicBezTo>
                    <a:cubicBezTo>
                      <a:pt x="180141" y="751065"/>
                      <a:pt x="184747" y="859267"/>
                      <a:pt x="193954" y="868473"/>
                    </a:cubicBezTo>
                    <a:cubicBezTo>
                      <a:pt x="198560" y="882286"/>
                      <a:pt x="311362" y="886892"/>
                      <a:pt x="532365" y="882286"/>
                    </a:cubicBezTo>
                    <a:cubicBezTo>
                      <a:pt x="753368" y="877679"/>
                      <a:pt x="868476" y="868473"/>
                      <a:pt x="877682" y="854660"/>
                    </a:cubicBezTo>
                    <a:cubicBezTo>
                      <a:pt x="882288" y="836241"/>
                      <a:pt x="884588" y="728046"/>
                      <a:pt x="884588" y="530062"/>
                    </a:cubicBezTo>
                    <a:cubicBezTo>
                      <a:pt x="884588" y="327478"/>
                      <a:pt x="882288" y="223883"/>
                      <a:pt x="877682" y="219276"/>
                    </a:cubicBezTo>
                    <a:lnTo>
                      <a:pt x="870775" y="212370"/>
                    </a:lnTo>
                    <a:lnTo>
                      <a:pt x="870775" y="198557"/>
                    </a:lnTo>
                    <a:lnTo>
                      <a:pt x="863869" y="198557"/>
                    </a:lnTo>
                    <a:lnTo>
                      <a:pt x="856963" y="191651"/>
                    </a:lnTo>
                    <a:lnTo>
                      <a:pt x="850056" y="184745"/>
                    </a:lnTo>
                    <a:lnTo>
                      <a:pt x="822431" y="184745"/>
                    </a:lnTo>
                    <a:cubicBezTo>
                      <a:pt x="808618" y="184745"/>
                      <a:pt x="801712" y="154819"/>
                      <a:pt x="801712" y="94962"/>
                    </a:cubicBezTo>
                    <a:lnTo>
                      <a:pt x="801712" y="5180"/>
                    </a:lnTo>
                    <a:lnTo>
                      <a:pt x="856963" y="5180"/>
                    </a:lnTo>
                    <a:cubicBezTo>
                      <a:pt x="879982" y="5180"/>
                      <a:pt x="903007" y="9786"/>
                      <a:pt x="926026" y="18992"/>
                    </a:cubicBezTo>
                    <a:cubicBezTo>
                      <a:pt x="944445" y="28199"/>
                      <a:pt x="962858" y="44318"/>
                      <a:pt x="981277" y="67337"/>
                    </a:cubicBezTo>
                    <a:cubicBezTo>
                      <a:pt x="999696" y="85756"/>
                      <a:pt x="1018108" y="111075"/>
                      <a:pt x="1036528" y="143307"/>
                    </a:cubicBezTo>
                    <a:cubicBezTo>
                      <a:pt x="1045734" y="175539"/>
                      <a:pt x="1052640" y="299853"/>
                      <a:pt x="1057247" y="516249"/>
                    </a:cubicBezTo>
                    <a:cubicBezTo>
                      <a:pt x="1061853" y="737252"/>
                      <a:pt x="1059547" y="863866"/>
                      <a:pt x="1050340" y="896098"/>
                    </a:cubicBezTo>
                    <a:cubicBezTo>
                      <a:pt x="1041134" y="928330"/>
                      <a:pt x="1027321" y="955955"/>
                      <a:pt x="1008902" y="978974"/>
                    </a:cubicBezTo>
                    <a:cubicBezTo>
                      <a:pt x="995090" y="1001993"/>
                      <a:pt x="976670" y="1020412"/>
                      <a:pt x="953652" y="1034225"/>
                    </a:cubicBezTo>
                    <a:cubicBezTo>
                      <a:pt x="930633" y="1048038"/>
                      <a:pt x="792506" y="1057244"/>
                      <a:pt x="539271" y="1061851"/>
                    </a:cubicBezTo>
                    <a:cubicBezTo>
                      <a:pt x="290642" y="1066457"/>
                      <a:pt x="161722" y="1064150"/>
                      <a:pt x="152516" y="1054944"/>
                    </a:cubicBezTo>
                    <a:cubicBezTo>
                      <a:pt x="138703" y="1054944"/>
                      <a:pt x="120284" y="1043431"/>
                      <a:pt x="97265" y="1020412"/>
                    </a:cubicBezTo>
                    <a:cubicBezTo>
                      <a:pt x="69639" y="1001993"/>
                      <a:pt x="48920" y="976674"/>
                      <a:pt x="35108" y="944443"/>
                    </a:cubicBezTo>
                    <a:cubicBezTo>
                      <a:pt x="21295" y="912211"/>
                      <a:pt x="12089" y="783297"/>
                      <a:pt x="7482" y="557687"/>
                    </a:cubicBezTo>
                    <a:cubicBezTo>
                      <a:pt x="2876" y="327478"/>
                      <a:pt x="5183" y="198557"/>
                      <a:pt x="14389" y="170932"/>
                    </a:cubicBezTo>
                    <a:cubicBezTo>
                      <a:pt x="23595" y="147913"/>
                      <a:pt x="37408" y="122588"/>
                      <a:pt x="55827" y="94962"/>
                    </a:cubicBezTo>
                    <a:cubicBezTo>
                      <a:pt x="74246" y="67337"/>
                      <a:pt x="94965" y="46618"/>
                      <a:pt x="117984" y="32805"/>
                    </a:cubicBezTo>
                    <a:cubicBezTo>
                      <a:pt x="141003" y="23599"/>
                      <a:pt x="170935" y="16693"/>
                      <a:pt x="207766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BBDD415-F6A6-49CA-93ED-DD858FE55F31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85A006E-342C-46A7-83A1-63383272073F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A68247C-BF8C-47FA-AEFC-A7A5EFC2EE28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F839A3A-414E-4DD1-9E75-A91D50C65745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9827BDB-12BC-451D-AC1B-07F8179ACBD7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1E7F8FF-F1AF-4FBE-A77F-52284DE3C076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EBAF8B0-E8CC-4AED-BDF9-CBA83F7F1D1F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11B923A-F579-4438-A095-6DACC495BCA2}"/>
                  </a:ext>
                </a:extLst>
              </p:cNvPr>
              <p:cNvSpPr/>
              <p:nvPr/>
            </p:nvSpPr>
            <p:spPr>
              <a:xfrm>
                <a:off x="5825341" y="2101635"/>
                <a:ext cx="759698" cy="738979"/>
              </a:xfrm>
              <a:custGeom>
                <a:avLst/>
                <a:gdLst>
                  <a:gd name="connsiteX0" fmla="*/ 757971 w 759697"/>
                  <a:gd name="connsiteY0" fmla="*/ 129494 h 738978"/>
                  <a:gd name="connsiteX1" fmla="*/ 757971 w 759697"/>
                  <a:gd name="connsiteY1" fmla="*/ 198557 h 738978"/>
                  <a:gd name="connsiteX2" fmla="*/ 695814 w 759697"/>
                  <a:gd name="connsiteY2" fmla="*/ 212370 h 738978"/>
                  <a:gd name="connsiteX3" fmla="*/ 619844 w 759697"/>
                  <a:gd name="connsiteY3" fmla="*/ 226183 h 738978"/>
                  <a:gd name="connsiteX4" fmla="*/ 578406 w 759697"/>
                  <a:gd name="connsiteY4" fmla="*/ 267621 h 738978"/>
                  <a:gd name="connsiteX5" fmla="*/ 543875 w 759697"/>
                  <a:gd name="connsiteY5" fmla="*/ 516249 h 738978"/>
                  <a:gd name="connsiteX6" fmla="*/ 543875 w 759697"/>
                  <a:gd name="connsiteY6" fmla="*/ 730346 h 738978"/>
                  <a:gd name="connsiteX7" fmla="*/ 536968 w 759697"/>
                  <a:gd name="connsiteY7" fmla="*/ 730346 h 738978"/>
                  <a:gd name="connsiteX8" fmla="*/ 536968 w 759697"/>
                  <a:gd name="connsiteY8" fmla="*/ 737252 h 738978"/>
                  <a:gd name="connsiteX9" fmla="*/ 530062 w 759697"/>
                  <a:gd name="connsiteY9" fmla="*/ 737252 h 738978"/>
                  <a:gd name="connsiteX10" fmla="*/ 295246 w 759697"/>
                  <a:gd name="connsiteY10" fmla="*/ 730346 h 738978"/>
                  <a:gd name="connsiteX11" fmla="*/ 32805 w 759697"/>
                  <a:gd name="connsiteY11" fmla="*/ 702721 h 738978"/>
                  <a:gd name="connsiteX12" fmla="*/ 5180 w 759697"/>
                  <a:gd name="connsiteY12" fmla="*/ 364310 h 738978"/>
                  <a:gd name="connsiteX13" fmla="*/ 25899 w 759697"/>
                  <a:gd name="connsiteY13" fmla="*/ 32805 h 738978"/>
                  <a:gd name="connsiteX14" fmla="*/ 46618 w 759697"/>
                  <a:gd name="connsiteY14" fmla="*/ 5180 h 738978"/>
                  <a:gd name="connsiteX15" fmla="*/ 385029 w 759697"/>
                  <a:gd name="connsiteY15" fmla="*/ 5180 h 738978"/>
                  <a:gd name="connsiteX16" fmla="*/ 723440 w 759697"/>
                  <a:gd name="connsiteY16" fmla="*/ 12086 h 738978"/>
                  <a:gd name="connsiteX17" fmla="*/ 744159 w 759697"/>
                  <a:gd name="connsiteY17" fmla="*/ 39711 h 738978"/>
                  <a:gd name="connsiteX18" fmla="*/ 757971 w 759697"/>
                  <a:gd name="connsiteY18" fmla="*/ 129494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59697" h="738978">
                    <a:moveTo>
                      <a:pt x="757971" y="129494"/>
                    </a:moveTo>
                    <a:lnTo>
                      <a:pt x="757971" y="198557"/>
                    </a:lnTo>
                    <a:cubicBezTo>
                      <a:pt x="757971" y="198557"/>
                      <a:pt x="737252" y="203164"/>
                      <a:pt x="695814" y="212370"/>
                    </a:cubicBezTo>
                    <a:cubicBezTo>
                      <a:pt x="658983" y="212370"/>
                      <a:pt x="633657" y="216977"/>
                      <a:pt x="619844" y="226183"/>
                    </a:cubicBezTo>
                    <a:cubicBezTo>
                      <a:pt x="606032" y="235389"/>
                      <a:pt x="592219" y="249202"/>
                      <a:pt x="578406" y="267621"/>
                    </a:cubicBezTo>
                    <a:cubicBezTo>
                      <a:pt x="564594" y="290640"/>
                      <a:pt x="553081" y="373516"/>
                      <a:pt x="543875" y="516249"/>
                    </a:cubicBezTo>
                    <a:lnTo>
                      <a:pt x="543875" y="730346"/>
                    </a:lnTo>
                    <a:lnTo>
                      <a:pt x="536968" y="730346"/>
                    </a:lnTo>
                    <a:lnTo>
                      <a:pt x="536968" y="737252"/>
                    </a:lnTo>
                    <a:lnTo>
                      <a:pt x="530062" y="737252"/>
                    </a:lnTo>
                    <a:lnTo>
                      <a:pt x="295246" y="730346"/>
                    </a:lnTo>
                    <a:cubicBezTo>
                      <a:pt x="134100" y="725739"/>
                      <a:pt x="46618" y="716533"/>
                      <a:pt x="32805" y="702721"/>
                    </a:cubicBezTo>
                    <a:cubicBezTo>
                      <a:pt x="14386" y="688908"/>
                      <a:pt x="5180" y="576107"/>
                      <a:pt x="5180" y="364310"/>
                    </a:cubicBezTo>
                    <a:cubicBezTo>
                      <a:pt x="5180" y="157119"/>
                      <a:pt x="12086" y="46618"/>
                      <a:pt x="25899" y="32805"/>
                    </a:cubicBezTo>
                    <a:cubicBezTo>
                      <a:pt x="35105" y="23599"/>
                      <a:pt x="42011" y="14386"/>
                      <a:pt x="46618" y="5180"/>
                    </a:cubicBezTo>
                    <a:cubicBezTo>
                      <a:pt x="55824" y="5180"/>
                      <a:pt x="168632" y="5180"/>
                      <a:pt x="385029" y="5180"/>
                    </a:cubicBezTo>
                    <a:cubicBezTo>
                      <a:pt x="601425" y="5180"/>
                      <a:pt x="714233" y="7480"/>
                      <a:pt x="723440" y="12086"/>
                    </a:cubicBezTo>
                    <a:cubicBezTo>
                      <a:pt x="728046" y="16693"/>
                      <a:pt x="734952" y="25899"/>
                      <a:pt x="744159" y="39711"/>
                    </a:cubicBezTo>
                    <a:cubicBezTo>
                      <a:pt x="748765" y="53524"/>
                      <a:pt x="753365" y="83449"/>
                      <a:pt x="757971" y="129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F86DBAA-53BA-4963-9E1D-34D3E818AC0B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67A692E-1B11-48E7-9C8F-35B37BFA2F5D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A3A6330-3B63-4701-A2D0-04FC4CA5E493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1355D12-9A6C-4E63-88AC-8FA9595877E6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0D0CF1D-79F4-4981-94D9-7A1BCB608368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85762-D594-4399-9DEA-AA861AD4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4DC55-4BD8-43CD-BCB4-03E5778D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384" y="365126"/>
            <a:ext cx="8878616" cy="109037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3" name="Picture Placeholder 29">
            <a:extLst>
              <a:ext uri="{FF2B5EF4-FFF2-40B4-BE49-F238E27FC236}">
                <a16:creationId xmlns:a16="http://schemas.microsoft.com/office/drawing/2014/main" id="{18A9B181-1E8D-43A4-9043-7DF8FC9D5394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075920" y="1731448"/>
            <a:ext cx="3726600" cy="2069304"/>
          </a:xfrm>
          <a:prstGeom prst="roundRect">
            <a:avLst>
              <a:gd name="adj" fmla="val 10406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45" name="Picture Placeholder 29">
            <a:extLst>
              <a:ext uri="{FF2B5EF4-FFF2-40B4-BE49-F238E27FC236}">
                <a16:creationId xmlns:a16="http://schemas.microsoft.com/office/drawing/2014/main" id="{02D12BB7-FC24-4760-A49C-9A1CA2715BE7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082142" y="4193143"/>
            <a:ext cx="7629718" cy="2038324"/>
          </a:xfrm>
          <a:prstGeom prst="roundRect">
            <a:avLst>
              <a:gd name="adj" fmla="val 10406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7EDD6B1-875D-4B4A-A4A6-1112B590CA52}"/>
              </a:ext>
            </a:extLst>
          </p:cNvPr>
          <p:cNvSpPr/>
          <p:nvPr userDrawn="1"/>
        </p:nvSpPr>
        <p:spPr>
          <a:xfrm rot="5400000">
            <a:off x="2843673" y="5513461"/>
            <a:ext cx="929879" cy="670993"/>
          </a:xfrm>
          <a:custGeom>
            <a:avLst/>
            <a:gdLst>
              <a:gd name="connsiteX0" fmla="*/ 426467 w 1001419"/>
              <a:gd name="connsiteY0" fmla="*/ 39711 h 738978"/>
              <a:gd name="connsiteX1" fmla="*/ 426467 w 1001419"/>
              <a:gd name="connsiteY1" fmla="*/ 5180 h 738978"/>
              <a:gd name="connsiteX2" fmla="*/ 433373 w 1001419"/>
              <a:gd name="connsiteY2" fmla="*/ 39711 h 738978"/>
              <a:gd name="connsiteX3" fmla="*/ 433373 w 1001419"/>
              <a:gd name="connsiteY3" fmla="*/ 74243 h 738978"/>
              <a:gd name="connsiteX4" fmla="*/ 571500 w 1001419"/>
              <a:gd name="connsiteY4" fmla="*/ 74243 h 738978"/>
              <a:gd name="connsiteX5" fmla="*/ 709627 w 1001419"/>
              <a:gd name="connsiteY5" fmla="*/ 88056 h 738978"/>
              <a:gd name="connsiteX6" fmla="*/ 889192 w 1001419"/>
              <a:gd name="connsiteY6" fmla="*/ 115681 h 738978"/>
              <a:gd name="connsiteX7" fmla="*/ 944443 w 1001419"/>
              <a:gd name="connsiteY7" fmla="*/ 136400 h 738978"/>
              <a:gd name="connsiteX8" fmla="*/ 958255 w 1001419"/>
              <a:gd name="connsiteY8" fmla="*/ 136400 h 738978"/>
              <a:gd name="connsiteX9" fmla="*/ 972068 w 1001419"/>
              <a:gd name="connsiteY9" fmla="*/ 164026 h 738978"/>
              <a:gd name="connsiteX10" fmla="*/ 985881 w 1001419"/>
              <a:gd name="connsiteY10" fmla="*/ 288340 h 738978"/>
              <a:gd name="connsiteX11" fmla="*/ 985881 w 1001419"/>
              <a:gd name="connsiteY11" fmla="*/ 385029 h 738978"/>
              <a:gd name="connsiteX12" fmla="*/ 999693 w 1001419"/>
              <a:gd name="connsiteY12" fmla="*/ 385029 h 738978"/>
              <a:gd name="connsiteX13" fmla="*/ 992787 w 1001419"/>
              <a:gd name="connsiteY13" fmla="*/ 391935 h 738978"/>
              <a:gd name="connsiteX14" fmla="*/ 978974 w 1001419"/>
              <a:gd name="connsiteY14" fmla="*/ 516249 h 738978"/>
              <a:gd name="connsiteX15" fmla="*/ 958255 w 1001419"/>
              <a:gd name="connsiteY15" fmla="*/ 668189 h 738978"/>
              <a:gd name="connsiteX16" fmla="*/ 882285 w 1001419"/>
              <a:gd name="connsiteY16" fmla="*/ 709627 h 738978"/>
              <a:gd name="connsiteX17" fmla="*/ 516249 w 1001419"/>
              <a:gd name="connsiteY17" fmla="*/ 737252 h 738978"/>
              <a:gd name="connsiteX18" fmla="*/ 129494 w 1001419"/>
              <a:gd name="connsiteY18" fmla="*/ 723440 h 738978"/>
              <a:gd name="connsiteX19" fmla="*/ 32805 w 1001419"/>
              <a:gd name="connsiteY19" fmla="*/ 675095 h 738978"/>
              <a:gd name="connsiteX20" fmla="*/ 5180 w 1001419"/>
              <a:gd name="connsiteY20" fmla="*/ 419560 h 738978"/>
              <a:gd name="connsiteX21" fmla="*/ 5180 w 1001419"/>
              <a:gd name="connsiteY21" fmla="*/ 170932 h 738978"/>
              <a:gd name="connsiteX22" fmla="*/ 32805 w 1001419"/>
              <a:gd name="connsiteY22" fmla="*/ 143307 h 738978"/>
              <a:gd name="connsiteX23" fmla="*/ 94962 w 1001419"/>
              <a:gd name="connsiteY23" fmla="*/ 108775 h 738978"/>
              <a:gd name="connsiteX24" fmla="*/ 281434 w 1001419"/>
              <a:gd name="connsiteY24" fmla="*/ 81150 h 738978"/>
              <a:gd name="connsiteX25" fmla="*/ 426467 w 1001419"/>
              <a:gd name="connsiteY25" fmla="*/ 74243 h 738978"/>
              <a:gd name="connsiteX26" fmla="*/ 426467 w 1001419"/>
              <a:gd name="connsiteY26" fmla="*/ 39711 h 738978"/>
              <a:gd name="connsiteX27" fmla="*/ 426467 w 1001419"/>
              <a:gd name="connsiteY27" fmla="*/ 226183 h 738978"/>
              <a:gd name="connsiteX28" fmla="*/ 433373 w 1001419"/>
              <a:gd name="connsiteY28" fmla="*/ 239995 h 738978"/>
              <a:gd name="connsiteX29" fmla="*/ 433373 w 1001419"/>
              <a:gd name="connsiteY29" fmla="*/ 212370 h 738978"/>
              <a:gd name="connsiteX30" fmla="*/ 502437 w 1001419"/>
              <a:gd name="connsiteY30" fmla="*/ 212370 h 738978"/>
              <a:gd name="connsiteX31" fmla="*/ 571500 w 1001419"/>
              <a:gd name="connsiteY31" fmla="*/ 226183 h 738978"/>
              <a:gd name="connsiteX32" fmla="*/ 668189 w 1001419"/>
              <a:gd name="connsiteY32" fmla="*/ 246902 h 738978"/>
              <a:gd name="connsiteX33" fmla="*/ 771784 w 1001419"/>
              <a:gd name="connsiteY33" fmla="*/ 246902 h 738978"/>
              <a:gd name="connsiteX34" fmla="*/ 771784 w 1001419"/>
              <a:gd name="connsiteY34" fmla="*/ 322872 h 738978"/>
              <a:gd name="connsiteX35" fmla="*/ 764878 w 1001419"/>
              <a:gd name="connsiteY35" fmla="*/ 391935 h 738978"/>
              <a:gd name="connsiteX36" fmla="*/ 764878 w 1001419"/>
              <a:gd name="connsiteY36" fmla="*/ 599125 h 738978"/>
              <a:gd name="connsiteX37" fmla="*/ 488624 w 1001419"/>
              <a:gd name="connsiteY37" fmla="*/ 599125 h 738978"/>
              <a:gd name="connsiteX38" fmla="*/ 219276 w 1001419"/>
              <a:gd name="connsiteY38" fmla="*/ 599125 h 738978"/>
              <a:gd name="connsiteX39" fmla="*/ 212370 w 1001419"/>
              <a:gd name="connsiteY39" fmla="*/ 412654 h 738978"/>
              <a:gd name="connsiteX40" fmla="*/ 315965 w 1001419"/>
              <a:gd name="connsiteY40" fmla="*/ 219276 h 738978"/>
              <a:gd name="connsiteX41" fmla="*/ 426467 w 1001419"/>
              <a:gd name="connsiteY41" fmla="*/ 226183 h 73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419" h="738978">
                <a:moveTo>
                  <a:pt x="426467" y="39711"/>
                </a:moveTo>
                <a:lnTo>
                  <a:pt x="426467" y="5180"/>
                </a:lnTo>
                <a:cubicBezTo>
                  <a:pt x="431073" y="5180"/>
                  <a:pt x="433373" y="16693"/>
                  <a:pt x="433373" y="39711"/>
                </a:cubicBezTo>
                <a:lnTo>
                  <a:pt x="433373" y="74243"/>
                </a:lnTo>
                <a:lnTo>
                  <a:pt x="571500" y="74243"/>
                </a:lnTo>
                <a:lnTo>
                  <a:pt x="709627" y="88056"/>
                </a:lnTo>
                <a:cubicBezTo>
                  <a:pt x="801709" y="88056"/>
                  <a:pt x="861566" y="97262"/>
                  <a:pt x="889192" y="115681"/>
                </a:cubicBezTo>
                <a:cubicBezTo>
                  <a:pt x="921424" y="124887"/>
                  <a:pt x="939836" y="131794"/>
                  <a:pt x="944443" y="136400"/>
                </a:cubicBezTo>
                <a:lnTo>
                  <a:pt x="958255" y="136400"/>
                </a:lnTo>
                <a:lnTo>
                  <a:pt x="972068" y="164026"/>
                </a:lnTo>
                <a:cubicBezTo>
                  <a:pt x="981274" y="182445"/>
                  <a:pt x="985881" y="223883"/>
                  <a:pt x="985881" y="288340"/>
                </a:cubicBezTo>
                <a:lnTo>
                  <a:pt x="985881" y="385029"/>
                </a:lnTo>
                <a:lnTo>
                  <a:pt x="999693" y="385029"/>
                </a:lnTo>
                <a:cubicBezTo>
                  <a:pt x="999693" y="389635"/>
                  <a:pt x="997393" y="391935"/>
                  <a:pt x="992787" y="391935"/>
                </a:cubicBezTo>
                <a:cubicBezTo>
                  <a:pt x="988180" y="391935"/>
                  <a:pt x="983581" y="433373"/>
                  <a:pt x="978974" y="516249"/>
                </a:cubicBezTo>
                <a:cubicBezTo>
                  <a:pt x="974368" y="599125"/>
                  <a:pt x="967461" y="649770"/>
                  <a:pt x="958255" y="668189"/>
                </a:cubicBezTo>
                <a:cubicBezTo>
                  <a:pt x="939836" y="682002"/>
                  <a:pt x="914517" y="695814"/>
                  <a:pt x="882285" y="709627"/>
                </a:cubicBezTo>
                <a:cubicBezTo>
                  <a:pt x="850054" y="728046"/>
                  <a:pt x="728046" y="737252"/>
                  <a:pt x="516249" y="737252"/>
                </a:cubicBezTo>
                <a:cubicBezTo>
                  <a:pt x="299853" y="737252"/>
                  <a:pt x="170932" y="732646"/>
                  <a:pt x="129494" y="723440"/>
                </a:cubicBezTo>
                <a:cubicBezTo>
                  <a:pt x="83449" y="705020"/>
                  <a:pt x="51224" y="688908"/>
                  <a:pt x="32805" y="675095"/>
                </a:cubicBezTo>
                <a:cubicBezTo>
                  <a:pt x="14386" y="656676"/>
                  <a:pt x="5180" y="571500"/>
                  <a:pt x="5180" y="419560"/>
                </a:cubicBezTo>
                <a:cubicBezTo>
                  <a:pt x="5180" y="263014"/>
                  <a:pt x="5180" y="180138"/>
                  <a:pt x="5180" y="170932"/>
                </a:cubicBezTo>
                <a:cubicBezTo>
                  <a:pt x="14386" y="166326"/>
                  <a:pt x="23599" y="157119"/>
                  <a:pt x="32805" y="143307"/>
                </a:cubicBezTo>
                <a:cubicBezTo>
                  <a:pt x="42011" y="134100"/>
                  <a:pt x="62730" y="122588"/>
                  <a:pt x="94962" y="108775"/>
                </a:cubicBezTo>
                <a:cubicBezTo>
                  <a:pt x="127194" y="94962"/>
                  <a:pt x="189351" y="85756"/>
                  <a:pt x="281434" y="81150"/>
                </a:cubicBezTo>
                <a:lnTo>
                  <a:pt x="426467" y="74243"/>
                </a:lnTo>
                <a:lnTo>
                  <a:pt x="426467" y="39711"/>
                </a:lnTo>
                <a:close/>
                <a:moveTo>
                  <a:pt x="426467" y="226183"/>
                </a:moveTo>
                <a:lnTo>
                  <a:pt x="433373" y="239995"/>
                </a:lnTo>
                <a:lnTo>
                  <a:pt x="433373" y="212370"/>
                </a:lnTo>
                <a:lnTo>
                  <a:pt x="502437" y="212370"/>
                </a:lnTo>
                <a:cubicBezTo>
                  <a:pt x="543875" y="212370"/>
                  <a:pt x="566894" y="216977"/>
                  <a:pt x="571500" y="226183"/>
                </a:cubicBezTo>
                <a:cubicBezTo>
                  <a:pt x="571500" y="235389"/>
                  <a:pt x="603732" y="242295"/>
                  <a:pt x="668189" y="246902"/>
                </a:cubicBezTo>
                <a:lnTo>
                  <a:pt x="771784" y="246902"/>
                </a:lnTo>
                <a:lnTo>
                  <a:pt x="771784" y="322872"/>
                </a:lnTo>
                <a:lnTo>
                  <a:pt x="764878" y="391935"/>
                </a:lnTo>
                <a:lnTo>
                  <a:pt x="764878" y="599125"/>
                </a:lnTo>
                <a:lnTo>
                  <a:pt x="488624" y="599125"/>
                </a:lnTo>
                <a:cubicBezTo>
                  <a:pt x="309059" y="599125"/>
                  <a:pt x="219276" y="599125"/>
                  <a:pt x="219276" y="599125"/>
                </a:cubicBezTo>
                <a:cubicBezTo>
                  <a:pt x="214670" y="599125"/>
                  <a:pt x="212370" y="536968"/>
                  <a:pt x="212370" y="412654"/>
                </a:cubicBezTo>
                <a:cubicBezTo>
                  <a:pt x="212370" y="288340"/>
                  <a:pt x="246902" y="223883"/>
                  <a:pt x="315965" y="219276"/>
                </a:cubicBezTo>
                <a:cubicBezTo>
                  <a:pt x="385029" y="214670"/>
                  <a:pt x="421860" y="216977"/>
                  <a:pt x="426467" y="2261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E328379-66A3-436C-B424-BCDD650B73DA}"/>
              </a:ext>
            </a:extLst>
          </p:cNvPr>
          <p:cNvSpPr/>
          <p:nvPr userDrawn="1"/>
        </p:nvSpPr>
        <p:spPr>
          <a:xfrm rot="5400000">
            <a:off x="3065775" y="4289498"/>
            <a:ext cx="609231" cy="507946"/>
          </a:xfrm>
          <a:custGeom>
            <a:avLst/>
            <a:gdLst>
              <a:gd name="connsiteX0" fmla="*/ 315965 w 656102"/>
              <a:gd name="connsiteY0" fmla="*/ 7482 h 663009"/>
              <a:gd name="connsiteX1" fmla="*/ 578406 w 656102"/>
              <a:gd name="connsiteY1" fmla="*/ 14389 h 663009"/>
              <a:gd name="connsiteX2" fmla="*/ 626751 w 656102"/>
              <a:gd name="connsiteY2" fmla="*/ 69639 h 663009"/>
              <a:gd name="connsiteX3" fmla="*/ 654376 w 656102"/>
              <a:gd name="connsiteY3" fmla="*/ 318268 h 663009"/>
              <a:gd name="connsiteX4" fmla="*/ 654376 w 656102"/>
              <a:gd name="connsiteY4" fmla="*/ 553084 h 663009"/>
              <a:gd name="connsiteX5" fmla="*/ 619844 w 656102"/>
              <a:gd name="connsiteY5" fmla="*/ 608334 h 663009"/>
              <a:gd name="connsiteX6" fmla="*/ 557687 w 656102"/>
              <a:gd name="connsiteY6" fmla="*/ 656679 h 663009"/>
              <a:gd name="connsiteX7" fmla="*/ 336684 w 656102"/>
              <a:gd name="connsiteY7" fmla="*/ 663585 h 663009"/>
              <a:gd name="connsiteX8" fmla="*/ 129494 w 656102"/>
              <a:gd name="connsiteY8" fmla="*/ 663585 h 663009"/>
              <a:gd name="connsiteX9" fmla="*/ 67337 w 656102"/>
              <a:gd name="connsiteY9" fmla="*/ 642866 h 663009"/>
              <a:gd name="connsiteX10" fmla="*/ 18992 w 656102"/>
              <a:gd name="connsiteY10" fmla="*/ 587615 h 663009"/>
              <a:gd name="connsiteX11" fmla="*/ 5180 w 656102"/>
              <a:gd name="connsiteY11" fmla="*/ 332081 h 663009"/>
              <a:gd name="connsiteX12" fmla="*/ 12086 w 656102"/>
              <a:gd name="connsiteY12" fmla="*/ 97265 h 663009"/>
              <a:gd name="connsiteX13" fmla="*/ 53524 w 656102"/>
              <a:gd name="connsiteY13" fmla="*/ 42014 h 663009"/>
              <a:gd name="connsiteX14" fmla="*/ 315965 w 656102"/>
              <a:gd name="connsiteY14" fmla="*/ 7482 h 663009"/>
              <a:gd name="connsiteX15" fmla="*/ 329778 w 656102"/>
              <a:gd name="connsiteY15" fmla="*/ 97265 h 663009"/>
              <a:gd name="connsiteX16" fmla="*/ 564594 w 656102"/>
              <a:gd name="connsiteY16" fmla="*/ 111078 h 663009"/>
              <a:gd name="connsiteX17" fmla="*/ 571500 w 656102"/>
              <a:gd name="connsiteY17" fmla="*/ 332081 h 663009"/>
              <a:gd name="connsiteX18" fmla="*/ 564594 w 656102"/>
              <a:gd name="connsiteY18" fmla="*/ 553084 h 663009"/>
              <a:gd name="connsiteX19" fmla="*/ 336684 w 656102"/>
              <a:gd name="connsiteY19" fmla="*/ 573803 h 663009"/>
              <a:gd name="connsiteX20" fmla="*/ 108775 w 656102"/>
              <a:gd name="connsiteY20" fmla="*/ 566896 h 663009"/>
              <a:gd name="connsiteX21" fmla="*/ 88056 w 656102"/>
              <a:gd name="connsiteY21" fmla="*/ 532365 h 663009"/>
              <a:gd name="connsiteX22" fmla="*/ 81150 w 656102"/>
              <a:gd name="connsiteY22" fmla="*/ 318268 h 663009"/>
              <a:gd name="connsiteX23" fmla="*/ 94962 w 656102"/>
              <a:gd name="connsiteY23" fmla="*/ 111078 h 663009"/>
              <a:gd name="connsiteX24" fmla="*/ 329778 w 656102"/>
              <a:gd name="connsiteY24" fmla="*/ 97265 h 6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6102" h="663009">
                <a:moveTo>
                  <a:pt x="315965" y="7482"/>
                </a:moveTo>
                <a:cubicBezTo>
                  <a:pt x="472511" y="2876"/>
                  <a:pt x="559987" y="5183"/>
                  <a:pt x="578406" y="14389"/>
                </a:cubicBezTo>
                <a:cubicBezTo>
                  <a:pt x="592219" y="23595"/>
                  <a:pt x="608332" y="42014"/>
                  <a:pt x="626751" y="69639"/>
                </a:cubicBezTo>
                <a:cubicBezTo>
                  <a:pt x="645170" y="92658"/>
                  <a:pt x="654376" y="175535"/>
                  <a:pt x="654376" y="318268"/>
                </a:cubicBezTo>
                <a:cubicBezTo>
                  <a:pt x="654376" y="461001"/>
                  <a:pt x="654376" y="539271"/>
                  <a:pt x="654376" y="553084"/>
                </a:cubicBezTo>
                <a:cubicBezTo>
                  <a:pt x="645170" y="571503"/>
                  <a:pt x="633657" y="589915"/>
                  <a:pt x="619844" y="608334"/>
                </a:cubicBezTo>
                <a:cubicBezTo>
                  <a:pt x="606032" y="631353"/>
                  <a:pt x="585313" y="647473"/>
                  <a:pt x="557687" y="656679"/>
                </a:cubicBezTo>
                <a:cubicBezTo>
                  <a:pt x="534668" y="661285"/>
                  <a:pt x="460998" y="663585"/>
                  <a:pt x="336684" y="663585"/>
                </a:cubicBezTo>
                <a:cubicBezTo>
                  <a:pt x="216977" y="663585"/>
                  <a:pt x="147913" y="663585"/>
                  <a:pt x="129494" y="663585"/>
                </a:cubicBezTo>
                <a:cubicBezTo>
                  <a:pt x="106475" y="663585"/>
                  <a:pt x="85756" y="656679"/>
                  <a:pt x="67337" y="642866"/>
                </a:cubicBezTo>
                <a:cubicBezTo>
                  <a:pt x="53524" y="633660"/>
                  <a:pt x="37412" y="615241"/>
                  <a:pt x="18992" y="587615"/>
                </a:cubicBezTo>
                <a:cubicBezTo>
                  <a:pt x="9786" y="559990"/>
                  <a:pt x="5180" y="474814"/>
                  <a:pt x="5180" y="332081"/>
                </a:cubicBezTo>
                <a:cubicBezTo>
                  <a:pt x="5180" y="189347"/>
                  <a:pt x="7480" y="111078"/>
                  <a:pt x="12086" y="97265"/>
                </a:cubicBezTo>
                <a:cubicBezTo>
                  <a:pt x="16693" y="78846"/>
                  <a:pt x="30505" y="60433"/>
                  <a:pt x="53524" y="42014"/>
                </a:cubicBezTo>
                <a:cubicBezTo>
                  <a:pt x="71943" y="23595"/>
                  <a:pt x="159419" y="12089"/>
                  <a:pt x="315965" y="7482"/>
                </a:cubicBezTo>
                <a:close/>
                <a:moveTo>
                  <a:pt x="329778" y="97265"/>
                </a:moveTo>
                <a:cubicBezTo>
                  <a:pt x="481718" y="97265"/>
                  <a:pt x="559987" y="101871"/>
                  <a:pt x="564594" y="111078"/>
                </a:cubicBezTo>
                <a:cubicBezTo>
                  <a:pt x="569200" y="115684"/>
                  <a:pt x="571500" y="189347"/>
                  <a:pt x="571500" y="332081"/>
                </a:cubicBezTo>
                <a:cubicBezTo>
                  <a:pt x="571500" y="470207"/>
                  <a:pt x="569200" y="543877"/>
                  <a:pt x="564594" y="553084"/>
                </a:cubicBezTo>
                <a:cubicBezTo>
                  <a:pt x="555387" y="562290"/>
                  <a:pt x="479418" y="569196"/>
                  <a:pt x="336684" y="573803"/>
                </a:cubicBezTo>
                <a:cubicBezTo>
                  <a:pt x="189351" y="578409"/>
                  <a:pt x="113381" y="576103"/>
                  <a:pt x="108775" y="566896"/>
                </a:cubicBezTo>
                <a:cubicBezTo>
                  <a:pt x="104168" y="566896"/>
                  <a:pt x="97262" y="555383"/>
                  <a:pt x="88056" y="532365"/>
                </a:cubicBezTo>
                <a:cubicBezTo>
                  <a:pt x="78850" y="509346"/>
                  <a:pt x="76543" y="437976"/>
                  <a:pt x="81150" y="318268"/>
                </a:cubicBezTo>
                <a:cubicBezTo>
                  <a:pt x="85756" y="193954"/>
                  <a:pt x="90356" y="124890"/>
                  <a:pt x="94962" y="111078"/>
                </a:cubicBezTo>
                <a:cubicBezTo>
                  <a:pt x="99569" y="101871"/>
                  <a:pt x="177838" y="97265"/>
                  <a:pt x="329778" y="97265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8473D02-9EA9-433D-8F96-754E8D28FCAA}"/>
              </a:ext>
            </a:extLst>
          </p:cNvPr>
          <p:cNvSpPr/>
          <p:nvPr userDrawn="1"/>
        </p:nvSpPr>
        <p:spPr>
          <a:xfrm rot="5400000">
            <a:off x="2926316" y="5074977"/>
            <a:ext cx="705425" cy="431209"/>
          </a:xfrm>
          <a:custGeom>
            <a:avLst/>
            <a:gdLst>
              <a:gd name="connsiteX0" fmla="*/ 592219 w 759697"/>
              <a:gd name="connsiteY0" fmla="*/ 12086 h 752791"/>
              <a:gd name="connsiteX1" fmla="*/ 592219 w 759697"/>
              <a:gd name="connsiteY1" fmla="*/ 5180 h 752791"/>
              <a:gd name="connsiteX2" fmla="*/ 599125 w 759697"/>
              <a:gd name="connsiteY2" fmla="*/ 5180 h 752791"/>
              <a:gd name="connsiteX3" fmla="*/ 599125 w 759697"/>
              <a:gd name="connsiteY3" fmla="*/ 18992 h 752791"/>
              <a:gd name="connsiteX4" fmla="*/ 675095 w 759697"/>
              <a:gd name="connsiteY4" fmla="*/ 18992 h 752791"/>
              <a:gd name="connsiteX5" fmla="*/ 702721 w 759697"/>
              <a:gd name="connsiteY5" fmla="*/ 39711 h 752791"/>
              <a:gd name="connsiteX6" fmla="*/ 737252 w 759697"/>
              <a:gd name="connsiteY6" fmla="*/ 74243 h 752791"/>
              <a:gd name="connsiteX7" fmla="*/ 751065 w 759697"/>
              <a:gd name="connsiteY7" fmla="*/ 150213 h 752791"/>
              <a:gd name="connsiteX8" fmla="*/ 751065 w 759697"/>
              <a:gd name="connsiteY8" fmla="*/ 198557 h 752791"/>
              <a:gd name="connsiteX9" fmla="*/ 757971 w 759697"/>
              <a:gd name="connsiteY9" fmla="*/ 198557 h 752791"/>
              <a:gd name="connsiteX10" fmla="*/ 757971 w 759697"/>
              <a:gd name="connsiteY10" fmla="*/ 205464 h 752791"/>
              <a:gd name="connsiteX11" fmla="*/ 751065 w 759697"/>
              <a:gd name="connsiteY11" fmla="*/ 205464 h 752791"/>
              <a:gd name="connsiteX12" fmla="*/ 751065 w 759697"/>
              <a:gd name="connsiteY12" fmla="*/ 281434 h 752791"/>
              <a:gd name="connsiteX13" fmla="*/ 757971 w 759697"/>
              <a:gd name="connsiteY13" fmla="*/ 288340 h 752791"/>
              <a:gd name="connsiteX14" fmla="*/ 751065 w 759697"/>
              <a:gd name="connsiteY14" fmla="*/ 288340 h 752791"/>
              <a:gd name="connsiteX15" fmla="*/ 751065 w 759697"/>
              <a:gd name="connsiteY15" fmla="*/ 488624 h 752791"/>
              <a:gd name="connsiteX16" fmla="*/ 723440 w 759697"/>
              <a:gd name="connsiteY16" fmla="*/ 716533 h 752791"/>
              <a:gd name="connsiteX17" fmla="*/ 378122 w 759697"/>
              <a:gd name="connsiteY17" fmla="*/ 751065 h 752791"/>
              <a:gd name="connsiteX18" fmla="*/ 32805 w 759697"/>
              <a:gd name="connsiteY18" fmla="*/ 744159 h 752791"/>
              <a:gd name="connsiteX19" fmla="*/ 5180 w 759697"/>
              <a:gd name="connsiteY19" fmla="*/ 716533 h 752791"/>
              <a:gd name="connsiteX20" fmla="*/ 5180 w 759697"/>
              <a:gd name="connsiteY20" fmla="*/ 391935 h 752791"/>
              <a:gd name="connsiteX21" fmla="*/ 25899 w 759697"/>
              <a:gd name="connsiteY21" fmla="*/ 53524 h 752791"/>
              <a:gd name="connsiteX22" fmla="*/ 322872 w 759697"/>
              <a:gd name="connsiteY22" fmla="*/ 25899 h 752791"/>
              <a:gd name="connsiteX23" fmla="*/ 592219 w 759697"/>
              <a:gd name="connsiteY23" fmla="*/ 18992 h 752791"/>
              <a:gd name="connsiteX24" fmla="*/ 592219 w 759697"/>
              <a:gd name="connsiteY24" fmla="*/ 12086 h 75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9697" h="752791">
                <a:moveTo>
                  <a:pt x="592219" y="12086"/>
                </a:moveTo>
                <a:lnTo>
                  <a:pt x="592219" y="5180"/>
                </a:lnTo>
                <a:lnTo>
                  <a:pt x="599125" y="5180"/>
                </a:lnTo>
                <a:lnTo>
                  <a:pt x="599125" y="18992"/>
                </a:lnTo>
                <a:lnTo>
                  <a:pt x="675095" y="18992"/>
                </a:lnTo>
                <a:lnTo>
                  <a:pt x="702721" y="39711"/>
                </a:lnTo>
                <a:cubicBezTo>
                  <a:pt x="716533" y="48918"/>
                  <a:pt x="728046" y="60431"/>
                  <a:pt x="737252" y="74243"/>
                </a:cubicBezTo>
                <a:cubicBezTo>
                  <a:pt x="746458" y="88056"/>
                  <a:pt x="751065" y="113381"/>
                  <a:pt x="751065" y="150213"/>
                </a:cubicBezTo>
                <a:lnTo>
                  <a:pt x="751065" y="198557"/>
                </a:lnTo>
                <a:lnTo>
                  <a:pt x="757971" y="198557"/>
                </a:lnTo>
                <a:lnTo>
                  <a:pt x="757971" y="205464"/>
                </a:lnTo>
                <a:lnTo>
                  <a:pt x="751065" y="205464"/>
                </a:lnTo>
                <a:lnTo>
                  <a:pt x="751065" y="281434"/>
                </a:lnTo>
                <a:lnTo>
                  <a:pt x="757971" y="288340"/>
                </a:lnTo>
                <a:lnTo>
                  <a:pt x="751065" y="288340"/>
                </a:lnTo>
                <a:lnTo>
                  <a:pt x="751065" y="488624"/>
                </a:lnTo>
                <a:cubicBezTo>
                  <a:pt x="751065" y="622144"/>
                  <a:pt x="741859" y="698114"/>
                  <a:pt x="723440" y="716533"/>
                </a:cubicBezTo>
                <a:cubicBezTo>
                  <a:pt x="709627" y="734952"/>
                  <a:pt x="594519" y="746459"/>
                  <a:pt x="378122" y="751065"/>
                </a:cubicBezTo>
                <a:cubicBezTo>
                  <a:pt x="161726" y="755671"/>
                  <a:pt x="46618" y="753365"/>
                  <a:pt x="32805" y="744159"/>
                </a:cubicBezTo>
                <a:cubicBezTo>
                  <a:pt x="18992" y="734952"/>
                  <a:pt x="9786" y="725739"/>
                  <a:pt x="5180" y="716533"/>
                </a:cubicBezTo>
                <a:cubicBezTo>
                  <a:pt x="5180" y="711927"/>
                  <a:pt x="5180" y="603732"/>
                  <a:pt x="5180" y="391935"/>
                </a:cubicBezTo>
                <a:cubicBezTo>
                  <a:pt x="5180" y="180138"/>
                  <a:pt x="12086" y="67337"/>
                  <a:pt x="25899" y="53524"/>
                </a:cubicBezTo>
                <a:cubicBezTo>
                  <a:pt x="39711" y="35105"/>
                  <a:pt x="138700" y="25899"/>
                  <a:pt x="322872" y="25899"/>
                </a:cubicBezTo>
                <a:lnTo>
                  <a:pt x="592219" y="18992"/>
                </a:lnTo>
                <a:lnTo>
                  <a:pt x="592219" y="12086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6A86C9D-0F08-4AD4-AB7A-82254EBCD5E7}"/>
              </a:ext>
            </a:extLst>
          </p:cNvPr>
          <p:cNvSpPr/>
          <p:nvPr userDrawn="1"/>
        </p:nvSpPr>
        <p:spPr>
          <a:xfrm rot="5400000">
            <a:off x="3322105" y="3663357"/>
            <a:ext cx="314235" cy="278220"/>
          </a:xfrm>
          <a:custGeom>
            <a:avLst/>
            <a:gdLst>
              <a:gd name="connsiteX0" fmla="*/ 592219 w 759697"/>
              <a:gd name="connsiteY0" fmla="*/ 12086 h 752791"/>
              <a:gd name="connsiteX1" fmla="*/ 592219 w 759697"/>
              <a:gd name="connsiteY1" fmla="*/ 5180 h 752791"/>
              <a:gd name="connsiteX2" fmla="*/ 599125 w 759697"/>
              <a:gd name="connsiteY2" fmla="*/ 5180 h 752791"/>
              <a:gd name="connsiteX3" fmla="*/ 599125 w 759697"/>
              <a:gd name="connsiteY3" fmla="*/ 18992 h 752791"/>
              <a:gd name="connsiteX4" fmla="*/ 675095 w 759697"/>
              <a:gd name="connsiteY4" fmla="*/ 18992 h 752791"/>
              <a:gd name="connsiteX5" fmla="*/ 702721 w 759697"/>
              <a:gd name="connsiteY5" fmla="*/ 39711 h 752791"/>
              <a:gd name="connsiteX6" fmla="*/ 737252 w 759697"/>
              <a:gd name="connsiteY6" fmla="*/ 74243 h 752791"/>
              <a:gd name="connsiteX7" fmla="*/ 751065 w 759697"/>
              <a:gd name="connsiteY7" fmla="*/ 150213 h 752791"/>
              <a:gd name="connsiteX8" fmla="*/ 751065 w 759697"/>
              <a:gd name="connsiteY8" fmla="*/ 198557 h 752791"/>
              <a:gd name="connsiteX9" fmla="*/ 757971 w 759697"/>
              <a:gd name="connsiteY9" fmla="*/ 198557 h 752791"/>
              <a:gd name="connsiteX10" fmla="*/ 757971 w 759697"/>
              <a:gd name="connsiteY10" fmla="*/ 205464 h 752791"/>
              <a:gd name="connsiteX11" fmla="*/ 751065 w 759697"/>
              <a:gd name="connsiteY11" fmla="*/ 205464 h 752791"/>
              <a:gd name="connsiteX12" fmla="*/ 751065 w 759697"/>
              <a:gd name="connsiteY12" fmla="*/ 281434 h 752791"/>
              <a:gd name="connsiteX13" fmla="*/ 757971 w 759697"/>
              <a:gd name="connsiteY13" fmla="*/ 288340 h 752791"/>
              <a:gd name="connsiteX14" fmla="*/ 751065 w 759697"/>
              <a:gd name="connsiteY14" fmla="*/ 288340 h 752791"/>
              <a:gd name="connsiteX15" fmla="*/ 751065 w 759697"/>
              <a:gd name="connsiteY15" fmla="*/ 488624 h 752791"/>
              <a:gd name="connsiteX16" fmla="*/ 723440 w 759697"/>
              <a:gd name="connsiteY16" fmla="*/ 716533 h 752791"/>
              <a:gd name="connsiteX17" fmla="*/ 378122 w 759697"/>
              <a:gd name="connsiteY17" fmla="*/ 751065 h 752791"/>
              <a:gd name="connsiteX18" fmla="*/ 32805 w 759697"/>
              <a:gd name="connsiteY18" fmla="*/ 744159 h 752791"/>
              <a:gd name="connsiteX19" fmla="*/ 5180 w 759697"/>
              <a:gd name="connsiteY19" fmla="*/ 716533 h 752791"/>
              <a:gd name="connsiteX20" fmla="*/ 5180 w 759697"/>
              <a:gd name="connsiteY20" fmla="*/ 391935 h 752791"/>
              <a:gd name="connsiteX21" fmla="*/ 25899 w 759697"/>
              <a:gd name="connsiteY21" fmla="*/ 53524 h 752791"/>
              <a:gd name="connsiteX22" fmla="*/ 322872 w 759697"/>
              <a:gd name="connsiteY22" fmla="*/ 25899 h 752791"/>
              <a:gd name="connsiteX23" fmla="*/ 592219 w 759697"/>
              <a:gd name="connsiteY23" fmla="*/ 18992 h 752791"/>
              <a:gd name="connsiteX24" fmla="*/ 592219 w 759697"/>
              <a:gd name="connsiteY24" fmla="*/ 12086 h 75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9697" h="752791">
                <a:moveTo>
                  <a:pt x="592219" y="12086"/>
                </a:moveTo>
                <a:lnTo>
                  <a:pt x="592219" y="5180"/>
                </a:lnTo>
                <a:lnTo>
                  <a:pt x="599125" y="5180"/>
                </a:lnTo>
                <a:lnTo>
                  <a:pt x="599125" y="18992"/>
                </a:lnTo>
                <a:lnTo>
                  <a:pt x="675095" y="18992"/>
                </a:lnTo>
                <a:lnTo>
                  <a:pt x="702721" y="39711"/>
                </a:lnTo>
                <a:cubicBezTo>
                  <a:pt x="716533" y="48918"/>
                  <a:pt x="728046" y="60431"/>
                  <a:pt x="737252" y="74243"/>
                </a:cubicBezTo>
                <a:cubicBezTo>
                  <a:pt x="746458" y="88056"/>
                  <a:pt x="751065" y="113381"/>
                  <a:pt x="751065" y="150213"/>
                </a:cubicBezTo>
                <a:lnTo>
                  <a:pt x="751065" y="198557"/>
                </a:lnTo>
                <a:lnTo>
                  <a:pt x="757971" y="198557"/>
                </a:lnTo>
                <a:lnTo>
                  <a:pt x="757971" y="205464"/>
                </a:lnTo>
                <a:lnTo>
                  <a:pt x="751065" y="205464"/>
                </a:lnTo>
                <a:lnTo>
                  <a:pt x="751065" y="281434"/>
                </a:lnTo>
                <a:lnTo>
                  <a:pt x="757971" y="288340"/>
                </a:lnTo>
                <a:lnTo>
                  <a:pt x="751065" y="288340"/>
                </a:lnTo>
                <a:lnTo>
                  <a:pt x="751065" y="488624"/>
                </a:lnTo>
                <a:cubicBezTo>
                  <a:pt x="751065" y="622144"/>
                  <a:pt x="741859" y="698114"/>
                  <a:pt x="723440" y="716533"/>
                </a:cubicBezTo>
                <a:cubicBezTo>
                  <a:pt x="709627" y="734952"/>
                  <a:pt x="594519" y="746459"/>
                  <a:pt x="378122" y="751065"/>
                </a:cubicBezTo>
                <a:cubicBezTo>
                  <a:pt x="161726" y="755671"/>
                  <a:pt x="46618" y="753365"/>
                  <a:pt x="32805" y="744159"/>
                </a:cubicBezTo>
                <a:cubicBezTo>
                  <a:pt x="18992" y="734952"/>
                  <a:pt x="9786" y="725739"/>
                  <a:pt x="5180" y="716533"/>
                </a:cubicBezTo>
                <a:cubicBezTo>
                  <a:pt x="5180" y="711927"/>
                  <a:pt x="5180" y="603732"/>
                  <a:pt x="5180" y="391935"/>
                </a:cubicBezTo>
                <a:cubicBezTo>
                  <a:pt x="5180" y="180138"/>
                  <a:pt x="12086" y="67337"/>
                  <a:pt x="25899" y="53524"/>
                </a:cubicBezTo>
                <a:cubicBezTo>
                  <a:pt x="39711" y="35105"/>
                  <a:pt x="138700" y="25899"/>
                  <a:pt x="322872" y="25899"/>
                </a:cubicBezTo>
                <a:lnTo>
                  <a:pt x="592219" y="18992"/>
                </a:lnTo>
                <a:lnTo>
                  <a:pt x="592219" y="12086"/>
                </a:ln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1" name="Picture Placeholder 29">
            <a:extLst>
              <a:ext uri="{FF2B5EF4-FFF2-40B4-BE49-F238E27FC236}">
                <a16:creationId xmlns:a16="http://schemas.microsoft.com/office/drawing/2014/main" id="{0E08C29F-209E-4746-8456-3D541CE3F231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009534" y="1769871"/>
            <a:ext cx="3726600" cy="2069304"/>
          </a:xfrm>
          <a:prstGeom prst="roundRect">
            <a:avLst>
              <a:gd name="adj" fmla="val 10406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4118968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DD5D427-0482-4995-9510-E60253E70488}"/>
              </a:ext>
            </a:extLst>
          </p:cNvPr>
          <p:cNvSpPr/>
          <p:nvPr userDrawn="1"/>
        </p:nvSpPr>
        <p:spPr>
          <a:xfrm>
            <a:off x="254000" y="312655"/>
            <a:ext cx="11734800" cy="168019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37FDDED-7B76-44FE-A9B8-F79E74BB4E58}"/>
              </a:ext>
            </a:extLst>
          </p:cNvPr>
          <p:cNvGrpSpPr/>
          <p:nvPr userDrawn="1"/>
        </p:nvGrpSpPr>
        <p:grpSpPr>
          <a:xfrm>
            <a:off x="10527370" y="108184"/>
            <a:ext cx="1563474" cy="6437161"/>
            <a:chOff x="10546908" y="226202"/>
            <a:chExt cx="1563474" cy="643716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4853A8D-D147-4F8C-B71E-53C6FDEE5301}"/>
                </a:ext>
              </a:extLst>
            </p:cNvPr>
            <p:cNvGrpSpPr/>
            <p:nvPr userDrawn="1"/>
          </p:nvGrpSpPr>
          <p:grpSpPr>
            <a:xfrm rot="10800000">
              <a:off x="10546908" y="226202"/>
              <a:ext cx="1563474" cy="6185352"/>
              <a:chOff x="1351615" y="570922"/>
              <a:chExt cx="1563474" cy="6185352"/>
            </a:xfrm>
          </p:grpSpPr>
          <p:grpSp>
            <p:nvGrpSpPr>
              <p:cNvPr id="48" name="Graphic 1">
                <a:extLst>
                  <a:ext uri="{FF2B5EF4-FFF2-40B4-BE49-F238E27FC236}">
                    <a16:creationId xmlns:a16="http://schemas.microsoft.com/office/drawing/2014/main" id="{B1ADABAD-A3D9-4CF5-B45B-2DB8D0753CC0}"/>
                  </a:ext>
                </a:extLst>
              </p:cNvPr>
              <p:cNvGrpSpPr/>
              <p:nvPr/>
            </p:nvGrpSpPr>
            <p:grpSpPr>
              <a:xfrm rot="5400000">
                <a:off x="-928839" y="2912345"/>
                <a:ext cx="6185352" cy="1502505"/>
                <a:chOff x="523531" y="768074"/>
                <a:chExt cx="6661226" cy="165474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ECC9AE9A-579A-4DC1-84AD-8916E089F2EE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C8E5798-4146-4569-A334-971F103C118B}"/>
                    </a:ext>
                  </a:extLst>
                </p:cNvPr>
                <p:cNvSpPr/>
                <p:nvPr/>
              </p:nvSpPr>
              <p:spPr>
                <a:xfrm>
                  <a:off x="6625200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0DB1E586-121A-4B56-8C86-1B8396CC2EEA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B074B378-D02C-4959-8569-0F14BB18ED71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90C1E48B-979A-417D-BCF0-7DA8DED4DE0C}"/>
                    </a:ext>
                  </a:extLst>
                </p:cNvPr>
                <p:cNvSpPr/>
                <p:nvPr/>
              </p:nvSpPr>
              <p:spPr>
                <a:xfrm>
                  <a:off x="6521748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4E943010-A554-4697-B18D-FE563DEFD697}"/>
                    </a:ext>
                  </a:extLst>
                </p:cNvPr>
                <p:cNvSpPr/>
                <p:nvPr/>
              </p:nvSpPr>
              <p:spPr>
                <a:xfrm>
                  <a:off x="4578116" y="101102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rgbClr val="1397C7"/>
                </a:solidFill>
                <a:ln w="9525" cap="flat">
                  <a:solidFill>
                    <a:srgbClr val="1397C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3E054341-A08A-4573-8C63-8A9381A9036C}"/>
                    </a:ext>
                  </a:extLst>
                </p:cNvPr>
                <p:cNvSpPr/>
                <p:nvPr/>
              </p:nvSpPr>
              <p:spPr>
                <a:xfrm>
                  <a:off x="1613141" y="102869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E0EDD24C-8ED9-4D65-8BFD-7998E5B3EBA1}"/>
                    </a:ext>
                  </a:extLst>
                </p:cNvPr>
                <p:cNvSpPr/>
                <p:nvPr/>
              </p:nvSpPr>
              <p:spPr>
                <a:xfrm>
                  <a:off x="3843764" y="1468700"/>
                  <a:ext cx="774305" cy="228953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rgbClr val="BCDF9B"/>
                </a:solidFill>
                <a:ln w="9525" cap="flat">
                  <a:solidFill>
                    <a:srgbClr val="BCDF9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0D16E847-8761-45CA-BD4E-304711A1A82A}"/>
                    </a:ext>
                  </a:extLst>
                </p:cNvPr>
                <p:cNvSpPr/>
                <p:nvPr/>
              </p:nvSpPr>
              <p:spPr>
                <a:xfrm>
                  <a:off x="3573874" y="928194"/>
                  <a:ext cx="1034250" cy="540504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rgbClr val="BCDE99"/>
                </a:solidFill>
                <a:ln w="9525" cap="flat">
                  <a:solidFill>
                    <a:srgbClr val="BCDE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491729EF-F687-44D1-BBD9-BBF9A95EC601}"/>
                    </a:ext>
                  </a:extLst>
                </p:cNvPr>
                <p:cNvSpPr/>
                <p:nvPr/>
              </p:nvSpPr>
              <p:spPr>
                <a:xfrm>
                  <a:off x="6003629" y="1510432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237CE791-442C-44BB-8497-98C59E929FE8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D52BF97-A301-43E8-98EF-FA3EE9A336F6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rgbClr val="0E95C6"/>
                </a:solidFill>
                <a:ln w="9525" cap="flat">
                  <a:solidFill>
                    <a:srgbClr val="0E95C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AF16C64A-17BC-499E-B73D-82691A2B5B5A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4E60D0F-CA22-4AEC-8C38-F5C337059CA9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9DE8EF7-7FF6-4D56-93F1-2D42F133E14F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681EFE-332F-483B-96FD-F9495A6DA08E}"/>
              </a:ext>
            </a:extLst>
          </p:cNvPr>
          <p:cNvGrpSpPr/>
          <p:nvPr userDrawn="1"/>
        </p:nvGrpSpPr>
        <p:grpSpPr>
          <a:xfrm flipH="1" flipV="1">
            <a:off x="87364" y="207627"/>
            <a:ext cx="1563475" cy="6417347"/>
            <a:chOff x="10546907" y="246016"/>
            <a:chExt cx="1563475" cy="641734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7087E6C-2D10-4E72-B28B-A0B42FA17D7C}"/>
                </a:ext>
              </a:extLst>
            </p:cNvPr>
            <p:cNvGrpSpPr/>
            <p:nvPr userDrawn="1"/>
          </p:nvGrpSpPr>
          <p:grpSpPr>
            <a:xfrm rot="10800000">
              <a:off x="10546907" y="246016"/>
              <a:ext cx="1563475" cy="6165539"/>
              <a:chOff x="1351615" y="570921"/>
              <a:chExt cx="1563475" cy="6165539"/>
            </a:xfrm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0E5BD54B-A5AD-4DF8-9D21-1ECAA92BD493}"/>
                  </a:ext>
                </a:extLst>
              </p:cNvPr>
              <p:cNvGrpSpPr/>
              <p:nvPr/>
            </p:nvGrpSpPr>
            <p:grpSpPr>
              <a:xfrm rot="5400000">
                <a:off x="-918932" y="2902438"/>
                <a:ext cx="6165539" cy="1502505"/>
                <a:chOff x="523531" y="768074"/>
                <a:chExt cx="6639888" cy="1654741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AFE27861-0CAC-444C-9488-1FDF6B1AD908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B73F6CF9-473B-4A04-81E4-CE28D279F213}"/>
                    </a:ext>
                  </a:extLst>
                </p:cNvPr>
                <p:cNvSpPr/>
                <p:nvPr/>
              </p:nvSpPr>
              <p:spPr>
                <a:xfrm>
                  <a:off x="6615353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1533CB76-1837-4B2A-8454-38C93C2B3108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E8FE3AEA-7B13-4C69-8657-4C512C56FF8A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9677A2AC-A3EF-4ACD-933F-09D4DC79E842}"/>
                    </a:ext>
                  </a:extLst>
                </p:cNvPr>
                <p:cNvSpPr/>
                <p:nvPr/>
              </p:nvSpPr>
              <p:spPr>
                <a:xfrm>
                  <a:off x="6500410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CE93500-EE89-4997-A3B2-DDB4CCAAE82E}"/>
                    </a:ext>
                  </a:extLst>
                </p:cNvPr>
                <p:cNvSpPr/>
                <p:nvPr/>
              </p:nvSpPr>
              <p:spPr>
                <a:xfrm>
                  <a:off x="5084060" y="94136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4073F363-B957-433F-B7E1-1B5FF4680D05}"/>
                    </a:ext>
                  </a:extLst>
                </p:cNvPr>
                <p:cNvSpPr/>
                <p:nvPr/>
              </p:nvSpPr>
              <p:spPr>
                <a:xfrm>
                  <a:off x="1613141" y="102869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FE4A5AC-9DC9-40D6-9EA4-0EA27A493FF4}"/>
                    </a:ext>
                  </a:extLst>
                </p:cNvPr>
                <p:cNvSpPr/>
                <p:nvPr/>
              </p:nvSpPr>
              <p:spPr>
                <a:xfrm>
                  <a:off x="5523638" y="1011731"/>
                  <a:ext cx="559413" cy="669915"/>
                </a:xfrm>
                <a:custGeom>
                  <a:avLst/>
                  <a:gdLst>
                    <a:gd name="connsiteX0" fmla="*/ 274527 w 559413"/>
                    <a:gd name="connsiteY0" fmla="*/ 6562 h 669915"/>
                    <a:gd name="connsiteX1" fmla="*/ 530062 w 559413"/>
                    <a:gd name="connsiteY1" fmla="*/ 27281 h 669915"/>
                    <a:gd name="connsiteX2" fmla="*/ 557687 w 559413"/>
                    <a:gd name="connsiteY2" fmla="*/ 338067 h 669915"/>
                    <a:gd name="connsiteX3" fmla="*/ 536968 w 559413"/>
                    <a:gd name="connsiteY3" fmla="*/ 648852 h 669915"/>
                    <a:gd name="connsiteX4" fmla="*/ 281434 w 559413"/>
                    <a:gd name="connsiteY4" fmla="*/ 669571 h 669915"/>
                    <a:gd name="connsiteX5" fmla="*/ 25899 w 559413"/>
                    <a:gd name="connsiteY5" fmla="*/ 648852 h 669915"/>
                    <a:gd name="connsiteX6" fmla="*/ 5180 w 559413"/>
                    <a:gd name="connsiteY6" fmla="*/ 338067 h 669915"/>
                    <a:gd name="connsiteX7" fmla="*/ 18992 w 559413"/>
                    <a:gd name="connsiteY7" fmla="*/ 27281 h 669915"/>
                    <a:gd name="connsiteX8" fmla="*/ 274527 w 559413"/>
                    <a:gd name="connsiteY8" fmla="*/ 6562 h 669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9413" h="669915">
                      <a:moveTo>
                        <a:pt x="274527" y="6562"/>
                      </a:moveTo>
                      <a:cubicBezTo>
                        <a:pt x="431073" y="1956"/>
                        <a:pt x="516249" y="8862"/>
                        <a:pt x="530062" y="27281"/>
                      </a:cubicBezTo>
                      <a:cubicBezTo>
                        <a:pt x="548481" y="41094"/>
                        <a:pt x="557687" y="144689"/>
                        <a:pt x="557687" y="338067"/>
                      </a:cubicBezTo>
                      <a:cubicBezTo>
                        <a:pt x="557687" y="531444"/>
                        <a:pt x="550781" y="635040"/>
                        <a:pt x="536968" y="648852"/>
                      </a:cubicBezTo>
                      <a:cubicBezTo>
                        <a:pt x="527762" y="658058"/>
                        <a:pt x="442579" y="664965"/>
                        <a:pt x="281434" y="669571"/>
                      </a:cubicBezTo>
                      <a:cubicBezTo>
                        <a:pt x="124887" y="674178"/>
                        <a:pt x="39711" y="667271"/>
                        <a:pt x="25899" y="648852"/>
                      </a:cubicBezTo>
                      <a:cubicBezTo>
                        <a:pt x="12086" y="635040"/>
                        <a:pt x="5180" y="531444"/>
                        <a:pt x="5180" y="338067"/>
                      </a:cubicBezTo>
                      <a:cubicBezTo>
                        <a:pt x="5180" y="144689"/>
                        <a:pt x="9786" y="41094"/>
                        <a:pt x="18992" y="27281"/>
                      </a:cubicBezTo>
                      <a:cubicBezTo>
                        <a:pt x="28199" y="13469"/>
                        <a:pt x="113381" y="6562"/>
                        <a:pt x="274527" y="65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8CD02338-F314-4638-AAFE-FDE993FFCBE6}"/>
                    </a:ext>
                  </a:extLst>
                </p:cNvPr>
                <p:cNvSpPr/>
                <p:nvPr/>
              </p:nvSpPr>
              <p:spPr>
                <a:xfrm>
                  <a:off x="3843764" y="1468700"/>
                  <a:ext cx="774305" cy="228953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rgbClr val="BCDF9B"/>
                </a:solidFill>
                <a:ln w="9525" cap="flat">
                  <a:solidFill>
                    <a:srgbClr val="BCDF9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67B1381C-A983-4174-B05E-6959FFDCAB81}"/>
                    </a:ext>
                  </a:extLst>
                </p:cNvPr>
                <p:cNvSpPr/>
                <p:nvPr/>
              </p:nvSpPr>
              <p:spPr>
                <a:xfrm>
                  <a:off x="3573874" y="928194"/>
                  <a:ext cx="1034250" cy="540504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rgbClr val="BCDE99"/>
                </a:solidFill>
                <a:ln w="9525" cap="flat">
                  <a:solidFill>
                    <a:srgbClr val="BCDE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00BA4D66-B01E-407D-99E9-3542508D17CB}"/>
                    </a:ext>
                  </a:extLst>
                </p:cNvPr>
                <p:cNvSpPr/>
                <p:nvPr/>
              </p:nvSpPr>
              <p:spPr>
                <a:xfrm>
                  <a:off x="6003628" y="1510431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50BD6386-F34D-48CA-98DD-38E37BB5C1DD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6595F3B-8568-4BCB-BB5D-7B1EA9F04D56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rgbClr val="0E95C6"/>
                </a:solidFill>
                <a:ln w="9525" cap="flat">
                  <a:solidFill>
                    <a:srgbClr val="0E95C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8CA2418-2688-4D86-A9B9-CFB347DFA9DD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</p:grp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C8C8CF3-98FF-478E-A0C8-C6F04058031F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A65983-6ED7-4AF3-9CBA-CEA107CE05C1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850F2A-0E5A-4209-B22B-248DC7A3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0972800" cy="1627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583C0-4A4B-49AF-89BE-5E98C51E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FD2FE-ABB6-4827-ACD5-E51AF64D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Picture Placeholder 29">
            <a:extLst>
              <a:ext uri="{FF2B5EF4-FFF2-40B4-BE49-F238E27FC236}">
                <a16:creationId xmlns:a16="http://schemas.microsoft.com/office/drawing/2014/main" id="{86610CC5-6E76-429E-B9C4-D713EAA687E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48655" y="2273565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1" name="Picture Placeholder 29">
            <a:extLst>
              <a:ext uri="{FF2B5EF4-FFF2-40B4-BE49-F238E27FC236}">
                <a16:creationId xmlns:a16="http://schemas.microsoft.com/office/drawing/2014/main" id="{10DC9CCC-20C7-4853-8EB4-23D89ABF42A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 rot="370971">
            <a:off x="4957543" y="2272614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3" name="Picture Placeholder 29">
            <a:extLst>
              <a:ext uri="{FF2B5EF4-FFF2-40B4-BE49-F238E27FC236}">
                <a16:creationId xmlns:a16="http://schemas.microsoft.com/office/drawing/2014/main" id="{01F55DD2-6E74-4B58-9F3D-D3B95D082D5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 rot="732182">
            <a:off x="9629171" y="1984817"/>
            <a:ext cx="1927563" cy="1897258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5" name="Picture Placeholder 29">
            <a:extLst>
              <a:ext uri="{FF2B5EF4-FFF2-40B4-BE49-F238E27FC236}">
                <a16:creationId xmlns:a16="http://schemas.microsoft.com/office/drawing/2014/main" id="{D37F8EC0-6CD6-40ED-8E50-490D1ECC042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 rot="21064587">
            <a:off x="2832135" y="2325403"/>
            <a:ext cx="1844933" cy="1706575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7" name="Picture Placeholder 29">
            <a:extLst>
              <a:ext uri="{FF2B5EF4-FFF2-40B4-BE49-F238E27FC236}">
                <a16:creationId xmlns:a16="http://schemas.microsoft.com/office/drawing/2014/main" id="{B0C61B39-7DEE-4CED-AD2F-50966229175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 rot="21087031">
            <a:off x="7618189" y="2359382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19" name="Picture Placeholder 29">
            <a:extLst>
              <a:ext uri="{FF2B5EF4-FFF2-40B4-BE49-F238E27FC236}">
                <a16:creationId xmlns:a16="http://schemas.microsoft.com/office/drawing/2014/main" id="{729BBE6A-BF33-480D-9F6C-4534A7510590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 rot="332009">
            <a:off x="1903752" y="4249729"/>
            <a:ext cx="1662152" cy="1636019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23" name="Picture Placeholder 29">
            <a:extLst>
              <a:ext uri="{FF2B5EF4-FFF2-40B4-BE49-F238E27FC236}">
                <a16:creationId xmlns:a16="http://schemas.microsoft.com/office/drawing/2014/main" id="{F2BE2493-358D-454B-B3E9-806E26A736E2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903602" y="4260873"/>
            <a:ext cx="2093948" cy="2061024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25" name="Picture Placeholder 29">
            <a:extLst>
              <a:ext uri="{FF2B5EF4-FFF2-40B4-BE49-F238E27FC236}">
                <a16:creationId xmlns:a16="http://schemas.microsoft.com/office/drawing/2014/main" id="{D2FE448A-5D5C-40C4-B82B-F038A01641A6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 rot="20816188">
            <a:off x="8888542" y="3714873"/>
            <a:ext cx="2280222" cy="2244372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21" name="Picture Placeholder 29">
            <a:extLst>
              <a:ext uri="{FF2B5EF4-FFF2-40B4-BE49-F238E27FC236}">
                <a16:creationId xmlns:a16="http://schemas.microsoft.com/office/drawing/2014/main" id="{603FF206-1BD9-4160-8C99-7252825AB90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 rot="713338">
            <a:off x="6476255" y="4191035"/>
            <a:ext cx="2017896" cy="1986170"/>
          </a:xfrm>
          <a:prstGeom prst="roundRect">
            <a:avLst>
              <a:gd name="adj" fmla="val 4269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49634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A7CD173-8954-4BD5-A2C6-640B0D1ED8E9}"/>
              </a:ext>
            </a:extLst>
          </p:cNvPr>
          <p:cNvSpPr/>
          <p:nvPr userDrawn="1"/>
        </p:nvSpPr>
        <p:spPr>
          <a:xfrm>
            <a:off x="50800" y="312655"/>
            <a:ext cx="8904226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0CCFC3-E752-47A7-840A-466CC363C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659"/>
            <a:ext cx="7485549" cy="1202029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8934-958C-43A3-A2C6-709C62B5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725"/>
            <a:ext cx="7019406" cy="43513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0B21D-18A5-48FC-89CA-CE120E49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5844F-0983-45A9-A4CC-6D0906A9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">
            <a:extLst>
              <a:ext uri="{FF2B5EF4-FFF2-40B4-BE49-F238E27FC236}">
                <a16:creationId xmlns:a16="http://schemas.microsoft.com/office/drawing/2014/main" id="{D7C7E7C0-B127-451C-8FDF-8DD9964D4ABA}"/>
              </a:ext>
            </a:extLst>
          </p:cNvPr>
          <p:cNvGrpSpPr/>
          <p:nvPr userDrawn="1"/>
        </p:nvGrpSpPr>
        <p:grpSpPr>
          <a:xfrm rot="5400000">
            <a:off x="6915800" y="1485000"/>
            <a:ext cx="6336000" cy="3888000"/>
            <a:chOff x="189765" y="278360"/>
            <a:chExt cx="6823467" cy="428193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2327597-C124-4FEE-B8B1-D416B2F8081A}"/>
                </a:ext>
              </a:extLst>
            </p:cNvPr>
            <p:cNvSpPr/>
            <p:nvPr/>
          </p:nvSpPr>
          <p:spPr>
            <a:xfrm>
              <a:off x="4830828" y="1678045"/>
              <a:ext cx="669915" cy="663009"/>
            </a:xfrm>
            <a:custGeom>
              <a:avLst/>
              <a:gdLst>
                <a:gd name="connsiteX0" fmla="*/ 336684 w 669915"/>
                <a:gd name="connsiteY0" fmla="*/ 7482 h 663009"/>
                <a:gd name="connsiteX1" fmla="*/ 592219 w 669915"/>
                <a:gd name="connsiteY1" fmla="*/ 14389 h 663009"/>
                <a:gd name="connsiteX2" fmla="*/ 640563 w 669915"/>
                <a:gd name="connsiteY2" fmla="*/ 69639 h 663009"/>
                <a:gd name="connsiteX3" fmla="*/ 668189 w 669915"/>
                <a:gd name="connsiteY3" fmla="*/ 318268 h 663009"/>
                <a:gd name="connsiteX4" fmla="*/ 661282 w 669915"/>
                <a:gd name="connsiteY4" fmla="*/ 566896 h 663009"/>
                <a:gd name="connsiteX5" fmla="*/ 619844 w 669915"/>
                <a:gd name="connsiteY5" fmla="*/ 622147 h 663009"/>
                <a:gd name="connsiteX6" fmla="*/ 350497 w 669915"/>
                <a:gd name="connsiteY6" fmla="*/ 656679 h 663009"/>
                <a:gd name="connsiteX7" fmla="*/ 88056 w 669915"/>
                <a:gd name="connsiteY7" fmla="*/ 649772 h 663009"/>
                <a:gd name="connsiteX8" fmla="*/ 39711 w 669915"/>
                <a:gd name="connsiteY8" fmla="*/ 601428 h 663009"/>
                <a:gd name="connsiteX9" fmla="*/ 18992 w 669915"/>
                <a:gd name="connsiteY9" fmla="*/ 525458 h 663009"/>
                <a:gd name="connsiteX10" fmla="*/ 5180 w 669915"/>
                <a:gd name="connsiteY10" fmla="*/ 338987 h 663009"/>
                <a:gd name="connsiteX11" fmla="*/ 18992 w 669915"/>
                <a:gd name="connsiteY11" fmla="*/ 138703 h 663009"/>
                <a:gd name="connsiteX12" fmla="*/ 60431 w 669915"/>
                <a:gd name="connsiteY12" fmla="*/ 42014 h 663009"/>
                <a:gd name="connsiteX13" fmla="*/ 336684 w 669915"/>
                <a:gd name="connsiteY13" fmla="*/ 7482 h 663009"/>
                <a:gd name="connsiteX14" fmla="*/ 150213 w 669915"/>
                <a:gd name="connsiteY14" fmla="*/ 318268 h 663009"/>
                <a:gd name="connsiteX15" fmla="*/ 150213 w 669915"/>
                <a:gd name="connsiteY15" fmla="*/ 145609 h 663009"/>
                <a:gd name="connsiteX16" fmla="*/ 336684 w 669915"/>
                <a:gd name="connsiteY16" fmla="*/ 145609 h 663009"/>
                <a:gd name="connsiteX17" fmla="*/ 530062 w 669915"/>
                <a:gd name="connsiteY17" fmla="*/ 152516 h 663009"/>
                <a:gd name="connsiteX18" fmla="*/ 530062 w 669915"/>
                <a:gd name="connsiteY18" fmla="*/ 332081 h 663009"/>
                <a:gd name="connsiteX19" fmla="*/ 343591 w 669915"/>
                <a:gd name="connsiteY19" fmla="*/ 525458 h 663009"/>
                <a:gd name="connsiteX20" fmla="*/ 150213 w 669915"/>
                <a:gd name="connsiteY20" fmla="*/ 525458 h 663009"/>
                <a:gd name="connsiteX21" fmla="*/ 150213 w 669915"/>
                <a:gd name="connsiteY21" fmla="*/ 504739 h 663009"/>
                <a:gd name="connsiteX22" fmla="*/ 150213 w 669915"/>
                <a:gd name="connsiteY22" fmla="*/ 318268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9915" h="663009">
                  <a:moveTo>
                    <a:pt x="336684" y="7482"/>
                  </a:moveTo>
                  <a:cubicBezTo>
                    <a:pt x="493230" y="2876"/>
                    <a:pt x="578406" y="5183"/>
                    <a:pt x="592219" y="14389"/>
                  </a:cubicBezTo>
                  <a:cubicBezTo>
                    <a:pt x="606032" y="23595"/>
                    <a:pt x="622144" y="42014"/>
                    <a:pt x="640563" y="69639"/>
                  </a:cubicBezTo>
                  <a:cubicBezTo>
                    <a:pt x="658983" y="92658"/>
                    <a:pt x="668189" y="175534"/>
                    <a:pt x="668189" y="318268"/>
                  </a:cubicBezTo>
                  <a:cubicBezTo>
                    <a:pt x="668189" y="461001"/>
                    <a:pt x="665889" y="543877"/>
                    <a:pt x="661282" y="566896"/>
                  </a:cubicBezTo>
                  <a:cubicBezTo>
                    <a:pt x="656676" y="585315"/>
                    <a:pt x="642863" y="603728"/>
                    <a:pt x="619844" y="622147"/>
                  </a:cubicBezTo>
                  <a:cubicBezTo>
                    <a:pt x="601425" y="640566"/>
                    <a:pt x="511643" y="652072"/>
                    <a:pt x="350497" y="656679"/>
                  </a:cubicBezTo>
                  <a:cubicBezTo>
                    <a:pt x="189351" y="661285"/>
                    <a:pt x="101869" y="658979"/>
                    <a:pt x="88056" y="649772"/>
                  </a:cubicBezTo>
                  <a:cubicBezTo>
                    <a:pt x="69637" y="640566"/>
                    <a:pt x="53524" y="624447"/>
                    <a:pt x="39711" y="601428"/>
                  </a:cubicBezTo>
                  <a:cubicBezTo>
                    <a:pt x="25899" y="583009"/>
                    <a:pt x="18992" y="557690"/>
                    <a:pt x="18992" y="525458"/>
                  </a:cubicBezTo>
                  <a:cubicBezTo>
                    <a:pt x="9786" y="493226"/>
                    <a:pt x="5180" y="431069"/>
                    <a:pt x="5180" y="338987"/>
                  </a:cubicBezTo>
                  <a:cubicBezTo>
                    <a:pt x="5180" y="246905"/>
                    <a:pt x="9786" y="180141"/>
                    <a:pt x="18992" y="138703"/>
                  </a:cubicBezTo>
                  <a:cubicBezTo>
                    <a:pt x="28199" y="97265"/>
                    <a:pt x="42011" y="65033"/>
                    <a:pt x="60431" y="42014"/>
                  </a:cubicBezTo>
                  <a:cubicBezTo>
                    <a:pt x="83449" y="23595"/>
                    <a:pt x="175538" y="12089"/>
                    <a:pt x="336684" y="7482"/>
                  </a:cubicBezTo>
                  <a:close/>
                  <a:moveTo>
                    <a:pt x="150213" y="318268"/>
                  </a:moveTo>
                  <a:lnTo>
                    <a:pt x="150213" y="145609"/>
                  </a:lnTo>
                  <a:lnTo>
                    <a:pt x="336684" y="145609"/>
                  </a:lnTo>
                  <a:lnTo>
                    <a:pt x="530062" y="152516"/>
                  </a:lnTo>
                  <a:cubicBezTo>
                    <a:pt x="530062" y="152516"/>
                    <a:pt x="530062" y="212373"/>
                    <a:pt x="530062" y="332081"/>
                  </a:cubicBezTo>
                  <a:cubicBezTo>
                    <a:pt x="530062" y="456395"/>
                    <a:pt x="467905" y="520852"/>
                    <a:pt x="343591" y="525458"/>
                  </a:cubicBezTo>
                  <a:lnTo>
                    <a:pt x="150213" y="525458"/>
                  </a:lnTo>
                  <a:lnTo>
                    <a:pt x="150213" y="504739"/>
                  </a:lnTo>
                  <a:cubicBezTo>
                    <a:pt x="145607" y="490927"/>
                    <a:pt x="145607" y="428769"/>
                    <a:pt x="150213" y="3182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863670F-BD46-42C6-928C-E7820C6615DE}"/>
                </a:ext>
              </a:extLst>
            </p:cNvPr>
            <p:cNvSpPr/>
            <p:nvPr/>
          </p:nvSpPr>
          <p:spPr>
            <a:xfrm>
              <a:off x="2114907" y="4007786"/>
              <a:ext cx="580133" cy="552508"/>
            </a:xfrm>
            <a:custGeom>
              <a:avLst/>
              <a:gdLst>
                <a:gd name="connsiteX0" fmla="*/ 573228 w 580132"/>
                <a:gd name="connsiteY0" fmla="*/ 198557 h 552507"/>
                <a:gd name="connsiteX1" fmla="*/ 580134 w 580132"/>
                <a:gd name="connsiteY1" fmla="*/ 205464 h 552507"/>
                <a:gd name="connsiteX2" fmla="*/ 573228 w 580132"/>
                <a:gd name="connsiteY2" fmla="*/ 205464 h 552507"/>
                <a:gd name="connsiteX3" fmla="*/ 566321 w 580132"/>
                <a:gd name="connsiteY3" fmla="*/ 253808 h 552507"/>
                <a:gd name="connsiteX4" fmla="*/ 566321 w 580132"/>
                <a:gd name="connsiteY4" fmla="*/ 302153 h 552507"/>
                <a:gd name="connsiteX5" fmla="*/ 573228 w 580132"/>
                <a:gd name="connsiteY5" fmla="*/ 302153 h 552507"/>
                <a:gd name="connsiteX6" fmla="*/ 580134 w 580132"/>
                <a:gd name="connsiteY6" fmla="*/ 309059 h 552507"/>
                <a:gd name="connsiteX7" fmla="*/ 566321 w 580132"/>
                <a:gd name="connsiteY7" fmla="*/ 309059 h 552507"/>
                <a:gd name="connsiteX8" fmla="*/ 566321 w 580132"/>
                <a:gd name="connsiteY8" fmla="*/ 405748 h 552507"/>
                <a:gd name="connsiteX9" fmla="*/ 545602 w 580132"/>
                <a:gd name="connsiteY9" fmla="*/ 530062 h 552507"/>
                <a:gd name="connsiteX10" fmla="*/ 290067 w 580132"/>
                <a:gd name="connsiteY10" fmla="*/ 550781 h 552507"/>
                <a:gd name="connsiteX11" fmla="*/ 27626 w 580132"/>
                <a:gd name="connsiteY11" fmla="*/ 536968 h 552507"/>
                <a:gd name="connsiteX12" fmla="*/ 6907 w 580132"/>
                <a:gd name="connsiteY12" fmla="*/ 281434 h 552507"/>
                <a:gd name="connsiteX13" fmla="*/ 20720 w 580132"/>
                <a:gd name="connsiteY13" fmla="*/ 25899 h 552507"/>
                <a:gd name="connsiteX14" fmla="*/ 276255 w 580132"/>
                <a:gd name="connsiteY14" fmla="*/ 5180 h 552507"/>
                <a:gd name="connsiteX15" fmla="*/ 538696 w 580132"/>
                <a:gd name="connsiteY15" fmla="*/ 25899 h 552507"/>
                <a:gd name="connsiteX16" fmla="*/ 559415 w 580132"/>
                <a:gd name="connsiteY16" fmla="*/ 115681 h 552507"/>
                <a:gd name="connsiteX17" fmla="*/ 573228 w 580132"/>
                <a:gd name="connsiteY17" fmla="*/ 198557 h 55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0132" h="552507">
                  <a:moveTo>
                    <a:pt x="573228" y="198557"/>
                  </a:moveTo>
                  <a:lnTo>
                    <a:pt x="580134" y="205464"/>
                  </a:lnTo>
                  <a:lnTo>
                    <a:pt x="573228" y="205464"/>
                  </a:lnTo>
                  <a:cubicBezTo>
                    <a:pt x="568621" y="205464"/>
                    <a:pt x="566321" y="221576"/>
                    <a:pt x="566321" y="253808"/>
                  </a:cubicBezTo>
                  <a:lnTo>
                    <a:pt x="566321" y="302153"/>
                  </a:lnTo>
                  <a:lnTo>
                    <a:pt x="573228" y="302153"/>
                  </a:lnTo>
                  <a:cubicBezTo>
                    <a:pt x="577834" y="306759"/>
                    <a:pt x="580134" y="309059"/>
                    <a:pt x="580134" y="309059"/>
                  </a:cubicBezTo>
                  <a:lnTo>
                    <a:pt x="566321" y="309059"/>
                  </a:lnTo>
                  <a:lnTo>
                    <a:pt x="566321" y="405748"/>
                  </a:lnTo>
                  <a:cubicBezTo>
                    <a:pt x="566321" y="474811"/>
                    <a:pt x="559415" y="516249"/>
                    <a:pt x="545602" y="530062"/>
                  </a:cubicBezTo>
                  <a:cubicBezTo>
                    <a:pt x="536396" y="539268"/>
                    <a:pt x="451213" y="546175"/>
                    <a:pt x="290067" y="550781"/>
                  </a:cubicBezTo>
                  <a:cubicBezTo>
                    <a:pt x="128922" y="555387"/>
                    <a:pt x="41439" y="550781"/>
                    <a:pt x="27626" y="536968"/>
                  </a:cubicBezTo>
                  <a:cubicBezTo>
                    <a:pt x="18420" y="527762"/>
                    <a:pt x="11514" y="442579"/>
                    <a:pt x="6907" y="281434"/>
                  </a:cubicBezTo>
                  <a:cubicBezTo>
                    <a:pt x="2301" y="124887"/>
                    <a:pt x="6907" y="39711"/>
                    <a:pt x="20720" y="25899"/>
                  </a:cubicBezTo>
                  <a:cubicBezTo>
                    <a:pt x="29926" y="12086"/>
                    <a:pt x="115109" y="5180"/>
                    <a:pt x="276255" y="5180"/>
                  </a:cubicBezTo>
                  <a:cubicBezTo>
                    <a:pt x="442007" y="5180"/>
                    <a:pt x="529490" y="12086"/>
                    <a:pt x="538696" y="25899"/>
                  </a:cubicBezTo>
                  <a:cubicBezTo>
                    <a:pt x="547902" y="35105"/>
                    <a:pt x="554808" y="65037"/>
                    <a:pt x="559415" y="115681"/>
                  </a:cubicBezTo>
                  <a:cubicBezTo>
                    <a:pt x="564021" y="170932"/>
                    <a:pt x="568621" y="198557"/>
                    <a:pt x="573228" y="1985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5E0FB69-5F78-4779-8691-D117057B5B10}"/>
                </a:ext>
              </a:extLst>
            </p:cNvPr>
            <p:cNvSpPr/>
            <p:nvPr/>
          </p:nvSpPr>
          <p:spPr>
            <a:xfrm>
              <a:off x="1239529" y="3503623"/>
              <a:ext cx="759698" cy="752792"/>
            </a:xfrm>
            <a:custGeom>
              <a:avLst/>
              <a:gdLst>
                <a:gd name="connsiteX0" fmla="*/ 592219 w 759697"/>
                <a:gd name="connsiteY0" fmla="*/ 12086 h 752791"/>
                <a:gd name="connsiteX1" fmla="*/ 592219 w 759697"/>
                <a:gd name="connsiteY1" fmla="*/ 5180 h 752791"/>
                <a:gd name="connsiteX2" fmla="*/ 599125 w 759697"/>
                <a:gd name="connsiteY2" fmla="*/ 5180 h 752791"/>
                <a:gd name="connsiteX3" fmla="*/ 599125 w 759697"/>
                <a:gd name="connsiteY3" fmla="*/ 18992 h 752791"/>
                <a:gd name="connsiteX4" fmla="*/ 675095 w 759697"/>
                <a:gd name="connsiteY4" fmla="*/ 18992 h 752791"/>
                <a:gd name="connsiteX5" fmla="*/ 702721 w 759697"/>
                <a:gd name="connsiteY5" fmla="*/ 39711 h 752791"/>
                <a:gd name="connsiteX6" fmla="*/ 737252 w 759697"/>
                <a:gd name="connsiteY6" fmla="*/ 74243 h 752791"/>
                <a:gd name="connsiteX7" fmla="*/ 751065 w 759697"/>
                <a:gd name="connsiteY7" fmla="*/ 150213 h 752791"/>
                <a:gd name="connsiteX8" fmla="*/ 751065 w 759697"/>
                <a:gd name="connsiteY8" fmla="*/ 198557 h 752791"/>
                <a:gd name="connsiteX9" fmla="*/ 757971 w 759697"/>
                <a:gd name="connsiteY9" fmla="*/ 198557 h 752791"/>
                <a:gd name="connsiteX10" fmla="*/ 757971 w 759697"/>
                <a:gd name="connsiteY10" fmla="*/ 205464 h 752791"/>
                <a:gd name="connsiteX11" fmla="*/ 751065 w 759697"/>
                <a:gd name="connsiteY11" fmla="*/ 205464 h 752791"/>
                <a:gd name="connsiteX12" fmla="*/ 751065 w 759697"/>
                <a:gd name="connsiteY12" fmla="*/ 281434 h 752791"/>
                <a:gd name="connsiteX13" fmla="*/ 757971 w 759697"/>
                <a:gd name="connsiteY13" fmla="*/ 288340 h 752791"/>
                <a:gd name="connsiteX14" fmla="*/ 751065 w 759697"/>
                <a:gd name="connsiteY14" fmla="*/ 288340 h 752791"/>
                <a:gd name="connsiteX15" fmla="*/ 751065 w 759697"/>
                <a:gd name="connsiteY15" fmla="*/ 488624 h 752791"/>
                <a:gd name="connsiteX16" fmla="*/ 723440 w 759697"/>
                <a:gd name="connsiteY16" fmla="*/ 716533 h 752791"/>
                <a:gd name="connsiteX17" fmla="*/ 378122 w 759697"/>
                <a:gd name="connsiteY17" fmla="*/ 751065 h 752791"/>
                <a:gd name="connsiteX18" fmla="*/ 32805 w 759697"/>
                <a:gd name="connsiteY18" fmla="*/ 744159 h 752791"/>
                <a:gd name="connsiteX19" fmla="*/ 5180 w 759697"/>
                <a:gd name="connsiteY19" fmla="*/ 716533 h 752791"/>
                <a:gd name="connsiteX20" fmla="*/ 5180 w 759697"/>
                <a:gd name="connsiteY20" fmla="*/ 391935 h 752791"/>
                <a:gd name="connsiteX21" fmla="*/ 25899 w 759697"/>
                <a:gd name="connsiteY21" fmla="*/ 53524 h 752791"/>
                <a:gd name="connsiteX22" fmla="*/ 322872 w 759697"/>
                <a:gd name="connsiteY22" fmla="*/ 25899 h 752791"/>
                <a:gd name="connsiteX23" fmla="*/ 592219 w 759697"/>
                <a:gd name="connsiteY23" fmla="*/ 18992 h 752791"/>
                <a:gd name="connsiteX24" fmla="*/ 592219 w 759697"/>
                <a:gd name="connsiteY24" fmla="*/ 12086 h 7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9697" h="752791">
                  <a:moveTo>
                    <a:pt x="592219" y="12086"/>
                  </a:moveTo>
                  <a:lnTo>
                    <a:pt x="592219" y="5180"/>
                  </a:lnTo>
                  <a:lnTo>
                    <a:pt x="599125" y="5180"/>
                  </a:lnTo>
                  <a:lnTo>
                    <a:pt x="599125" y="18992"/>
                  </a:lnTo>
                  <a:lnTo>
                    <a:pt x="675095" y="18992"/>
                  </a:lnTo>
                  <a:lnTo>
                    <a:pt x="702721" y="39711"/>
                  </a:lnTo>
                  <a:cubicBezTo>
                    <a:pt x="716533" y="48918"/>
                    <a:pt x="728046" y="60431"/>
                    <a:pt x="737252" y="74243"/>
                  </a:cubicBezTo>
                  <a:cubicBezTo>
                    <a:pt x="746458" y="88056"/>
                    <a:pt x="751065" y="113381"/>
                    <a:pt x="751065" y="150213"/>
                  </a:cubicBezTo>
                  <a:lnTo>
                    <a:pt x="751065" y="198557"/>
                  </a:lnTo>
                  <a:lnTo>
                    <a:pt x="757971" y="198557"/>
                  </a:lnTo>
                  <a:lnTo>
                    <a:pt x="757971" y="205464"/>
                  </a:lnTo>
                  <a:lnTo>
                    <a:pt x="751065" y="205464"/>
                  </a:lnTo>
                  <a:lnTo>
                    <a:pt x="751065" y="281434"/>
                  </a:lnTo>
                  <a:lnTo>
                    <a:pt x="757971" y="288340"/>
                  </a:lnTo>
                  <a:lnTo>
                    <a:pt x="751065" y="288340"/>
                  </a:lnTo>
                  <a:lnTo>
                    <a:pt x="751065" y="488624"/>
                  </a:lnTo>
                  <a:cubicBezTo>
                    <a:pt x="751065" y="622144"/>
                    <a:pt x="741859" y="698114"/>
                    <a:pt x="723440" y="716533"/>
                  </a:cubicBezTo>
                  <a:cubicBezTo>
                    <a:pt x="709627" y="734952"/>
                    <a:pt x="594519" y="746459"/>
                    <a:pt x="378122" y="751065"/>
                  </a:cubicBezTo>
                  <a:cubicBezTo>
                    <a:pt x="161726" y="755671"/>
                    <a:pt x="46618" y="753365"/>
                    <a:pt x="32805" y="744159"/>
                  </a:cubicBezTo>
                  <a:cubicBezTo>
                    <a:pt x="18992" y="734952"/>
                    <a:pt x="9786" y="725739"/>
                    <a:pt x="5180" y="716533"/>
                  </a:cubicBezTo>
                  <a:cubicBezTo>
                    <a:pt x="5180" y="711927"/>
                    <a:pt x="5180" y="603732"/>
                    <a:pt x="5180" y="391935"/>
                  </a:cubicBezTo>
                  <a:cubicBezTo>
                    <a:pt x="5180" y="180138"/>
                    <a:pt x="12086" y="67337"/>
                    <a:pt x="25899" y="53524"/>
                  </a:cubicBezTo>
                  <a:cubicBezTo>
                    <a:pt x="39711" y="35105"/>
                    <a:pt x="138700" y="25899"/>
                    <a:pt x="322872" y="25899"/>
                  </a:cubicBezTo>
                  <a:lnTo>
                    <a:pt x="592219" y="18992"/>
                  </a:lnTo>
                  <a:lnTo>
                    <a:pt x="592219" y="1208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D6DE7F3-7271-4D37-9989-7D1D07F3D571}"/>
                </a:ext>
              </a:extLst>
            </p:cNvPr>
            <p:cNvSpPr/>
            <p:nvPr/>
          </p:nvSpPr>
          <p:spPr>
            <a:xfrm>
              <a:off x="818242" y="2674861"/>
              <a:ext cx="234816" cy="179565"/>
            </a:xfrm>
            <a:custGeom>
              <a:avLst/>
              <a:gdLst>
                <a:gd name="connsiteX0" fmla="*/ 5180 w 234815"/>
                <a:gd name="connsiteY0" fmla="*/ 12086 h 179564"/>
                <a:gd name="connsiteX1" fmla="*/ 5180 w 234815"/>
                <a:gd name="connsiteY1" fmla="*/ 5180 h 179564"/>
                <a:gd name="connsiteX2" fmla="*/ 108775 w 234815"/>
                <a:gd name="connsiteY2" fmla="*/ 12086 h 179564"/>
                <a:gd name="connsiteX3" fmla="*/ 219276 w 234815"/>
                <a:gd name="connsiteY3" fmla="*/ 32805 h 179564"/>
                <a:gd name="connsiteX4" fmla="*/ 233089 w 234815"/>
                <a:gd name="connsiteY4" fmla="*/ 108775 h 179564"/>
                <a:gd name="connsiteX5" fmla="*/ 233089 w 234815"/>
                <a:gd name="connsiteY5" fmla="*/ 177838 h 179564"/>
                <a:gd name="connsiteX6" fmla="*/ 184745 w 234815"/>
                <a:gd name="connsiteY6" fmla="*/ 177838 h 179564"/>
                <a:gd name="connsiteX7" fmla="*/ 122588 w 234815"/>
                <a:gd name="connsiteY7" fmla="*/ 164026 h 179564"/>
                <a:gd name="connsiteX8" fmla="*/ 81150 w 234815"/>
                <a:gd name="connsiteY8" fmla="*/ 136400 h 179564"/>
                <a:gd name="connsiteX9" fmla="*/ 25899 w 234815"/>
                <a:gd name="connsiteY9" fmla="*/ 67337 h 179564"/>
                <a:gd name="connsiteX10" fmla="*/ 5180 w 234815"/>
                <a:gd name="connsiteY10" fmla="*/ 25899 h 179564"/>
                <a:gd name="connsiteX11" fmla="*/ 5180 w 234815"/>
                <a:gd name="connsiteY11" fmla="*/ 12086 h 17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4815" h="179564">
                  <a:moveTo>
                    <a:pt x="5180" y="12086"/>
                  </a:moveTo>
                  <a:lnTo>
                    <a:pt x="5180" y="5180"/>
                  </a:lnTo>
                  <a:lnTo>
                    <a:pt x="108775" y="12086"/>
                  </a:lnTo>
                  <a:cubicBezTo>
                    <a:pt x="177838" y="12086"/>
                    <a:pt x="214670" y="18992"/>
                    <a:pt x="219276" y="32805"/>
                  </a:cubicBezTo>
                  <a:cubicBezTo>
                    <a:pt x="228483" y="42011"/>
                    <a:pt x="233089" y="67337"/>
                    <a:pt x="233089" y="108775"/>
                  </a:cubicBezTo>
                  <a:lnTo>
                    <a:pt x="233089" y="177838"/>
                  </a:lnTo>
                  <a:lnTo>
                    <a:pt x="184745" y="177838"/>
                  </a:lnTo>
                  <a:cubicBezTo>
                    <a:pt x="152513" y="177838"/>
                    <a:pt x="131794" y="173232"/>
                    <a:pt x="122588" y="164026"/>
                  </a:cubicBezTo>
                  <a:cubicBezTo>
                    <a:pt x="113381" y="164026"/>
                    <a:pt x="99569" y="154819"/>
                    <a:pt x="81150" y="136400"/>
                  </a:cubicBezTo>
                  <a:cubicBezTo>
                    <a:pt x="62730" y="122588"/>
                    <a:pt x="44318" y="99569"/>
                    <a:pt x="25899" y="67337"/>
                  </a:cubicBezTo>
                  <a:lnTo>
                    <a:pt x="5180" y="25899"/>
                  </a:lnTo>
                  <a:lnTo>
                    <a:pt x="5180" y="12086"/>
                  </a:lnTo>
                  <a:close/>
                </a:path>
              </a:pathLst>
            </a:custGeom>
            <a:solidFill>
              <a:srgbClr val="FAFCFB"/>
            </a:solidFill>
            <a:ln w="9525" cap="flat">
              <a:solidFill>
                <a:srgbClr val="FAFCF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442CE1-3E22-4C90-A4E8-94C6B8308FD0}"/>
                </a:ext>
              </a:extLst>
            </p:cNvPr>
            <p:cNvSpPr/>
            <p:nvPr/>
          </p:nvSpPr>
          <p:spPr>
            <a:xfrm>
              <a:off x="4375009" y="3694698"/>
              <a:ext cx="656103" cy="663009"/>
            </a:xfrm>
            <a:custGeom>
              <a:avLst/>
              <a:gdLst>
                <a:gd name="connsiteX0" fmla="*/ 315965 w 656102"/>
                <a:gd name="connsiteY0" fmla="*/ 7482 h 663009"/>
                <a:gd name="connsiteX1" fmla="*/ 578406 w 656102"/>
                <a:gd name="connsiteY1" fmla="*/ 14389 h 663009"/>
                <a:gd name="connsiteX2" fmla="*/ 626751 w 656102"/>
                <a:gd name="connsiteY2" fmla="*/ 69639 h 663009"/>
                <a:gd name="connsiteX3" fmla="*/ 654376 w 656102"/>
                <a:gd name="connsiteY3" fmla="*/ 318268 h 663009"/>
                <a:gd name="connsiteX4" fmla="*/ 654376 w 656102"/>
                <a:gd name="connsiteY4" fmla="*/ 553084 h 663009"/>
                <a:gd name="connsiteX5" fmla="*/ 619844 w 656102"/>
                <a:gd name="connsiteY5" fmla="*/ 608334 h 663009"/>
                <a:gd name="connsiteX6" fmla="*/ 557687 w 656102"/>
                <a:gd name="connsiteY6" fmla="*/ 656679 h 663009"/>
                <a:gd name="connsiteX7" fmla="*/ 336684 w 656102"/>
                <a:gd name="connsiteY7" fmla="*/ 663585 h 663009"/>
                <a:gd name="connsiteX8" fmla="*/ 129494 w 656102"/>
                <a:gd name="connsiteY8" fmla="*/ 663585 h 663009"/>
                <a:gd name="connsiteX9" fmla="*/ 67337 w 656102"/>
                <a:gd name="connsiteY9" fmla="*/ 642866 h 663009"/>
                <a:gd name="connsiteX10" fmla="*/ 18992 w 656102"/>
                <a:gd name="connsiteY10" fmla="*/ 587615 h 663009"/>
                <a:gd name="connsiteX11" fmla="*/ 5180 w 656102"/>
                <a:gd name="connsiteY11" fmla="*/ 332081 h 663009"/>
                <a:gd name="connsiteX12" fmla="*/ 12086 w 656102"/>
                <a:gd name="connsiteY12" fmla="*/ 97265 h 663009"/>
                <a:gd name="connsiteX13" fmla="*/ 53524 w 656102"/>
                <a:gd name="connsiteY13" fmla="*/ 42014 h 663009"/>
                <a:gd name="connsiteX14" fmla="*/ 315965 w 656102"/>
                <a:gd name="connsiteY14" fmla="*/ 7482 h 663009"/>
                <a:gd name="connsiteX15" fmla="*/ 329778 w 656102"/>
                <a:gd name="connsiteY15" fmla="*/ 97265 h 663009"/>
                <a:gd name="connsiteX16" fmla="*/ 564594 w 656102"/>
                <a:gd name="connsiteY16" fmla="*/ 111078 h 663009"/>
                <a:gd name="connsiteX17" fmla="*/ 571500 w 656102"/>
                <a:gd name="connsiteY17" fmla="*/ 332081 h 663009"/>
                <a:gd name="connsiteX18" fmla="*/ 564594 w 656102"/>
                <a:gd name="connsiteY18" fmla="*/ 553084 h 663009"/>
                <a:gd name="connsiteX19" fmla="*/ 336684 w 656102"/>
                <a:gd name="connsiteY19" fmla="*/ 573803 h 663009"/>
                <a:gd name="connsiteX20" fmla="*/ 108775 w 656102"/>
                <a:gd name="connsiteY20" fmla="*/ 566896 h 663009"/>
                <a:gd name="connsiteX21" fmla="*/ 88056 w 656102"/>
                <a:gd name="connsiteY21" fmla="*/ 532365 h 663009"/>
                <a:gd name="connsiteX22" fmla="*/ 81150 w 656102"/>
                <a:gd name="connsiteY22" fmla="*/ 318268 h 663009"/>
                <a:gd name="connsiteX23" fmla="*/ 94962 w 656102"/>
                <a:gd name="connsiteY23" fmla="*/ 111078 h 663009"/>
                <a:gd name="connsiteX24" fmla="*/ 329778 w 656102"/>
                <a:gd name="connsiteY24" fmla="*/ 97265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6102" h="663009">
                  <a:moveTo>
                    <a:pt x="315965" y="7482"/>
                  </a:moveTo>
                  <a:cubicBezTo>
                    <a:pt x="472511" y="2876"/>
                    <a:pt x="559987" y="5183"/>
                    <a:pt x="578406" y="14389"/>
                  </a:cubicBezTo>
                  <a:cubicBezTo>
                    <a:pt x="592219" y="23595"/>
                    <a:pt x="608332" y="42014"/>
                    <a:pt x="626751" y="69639"/>
                  </a:cubicBezTo>
                  <a:cubicBezTo>
                    <a:pt x="645170" y="92658"/>
                    <a:pt x="654376" y="175535"/>
                    <a:pt x="654376" y="318268"/>
                  </a:cubicBezTo>
                  <a:cubicBezTo>
                    <a:pt x="654376" y="461001"/>
                    <a:pt x="654376" y="539271"/>
                    <a:pt x="654376" y="553084"/>
                  </a:cubicBezTo>
                  <a:cubicBezTo>
                    <a:pt x="645170" y="571503"/>
                    <a:pt x="633657" y="589915"/>
                    <a:pt x="619844" y="608334"/>
                  </a:cubicBezTo>
                  <a:cubicBezTo>
                    <a:pt x="606032" y="631353"/>
                    <a:pt x="585313" y="647473"/>
                    <a:pt x="557687" y="656679"/>
                  </a:cubicBezTo>
                  <a:cubicBezTo>
                    <a:pt x="534668" y="661285"/>
                    <a:pt x="460998" y="663585"/>
                    <a:pt x="336684" y="663585"/>
                  </a:cubicBezTo>
                  <a:cubicBezTo>
                    <a:pt x="216977" y="663585"/>
                    <a:pt x="147913" y="663585"/>
                    <a:pt x="129494" y="663585"/>
                  </a:cubicBezTo>
                  <a:cubicBezTo>
                    <a:pt x="106475" y="663585"/>
                    <a:pt x="85756" y="656679"/>
                    <a:pt x="67337" y="642866"/>
                  </a:cubicBezTo>
                  <a:cubicBezTo>
                    <a:pt x="53524" y="633660"/>
                    <a:pt x="37412" y="615241"/>
                    <a:pt x="18992" y="587615"/>
                  </a:cubicBezTo>
                  <a:cubicBezTo>
                    <a:pt x="9786" y="559990"/>
                    <a:pt x="5180" y="474814"/>
                    <a:pt x="5180" y="332081"/>
                  </a:cubicBezTo>
                  <a:cubicBezTo>
                    <a:pt x="5180" y="189347"/>
                    <a:pt x="7480" y="111078"/>
                    <a:pt x="12086" y="97265"/>
                  </a:cubicBezTo>
                  <a:cubicBezTo>
                    <a:pt x="16693" y="78846"/>
                    <a:pt x="30505" y="60433"/>
                    <a:pt x="53524" y="42014"/>
                  </a:cubicBezTo>
                  <a:cubicBezTo>
                    <a:pt x="71943" y="23595"/>
                    <a:pt x="159419" y="12089"/>
                    <a:pt x="315965" y="7482"/>
                  </a:cubicBezTo>
                  <a:close/>
                  <a:moveTo>
                    <a:pt x="329778" y="97265"/>
                  </a:moveTo>
                  <a:cubicBezTo>
                    <a:pt x="481718" y="97265"/>
                    <a:pt x="559987" y="101871"/>
                    <a:pt x="564594" y="111078"/>
                  </a:cubicBezTo>
                  <a:cubicBezTo>
                    <a:pt x="569200" y="115684"/>
                    <a:pt x="571500" y="189347"/>
                    <a:pt x="571500" y="332081"/>
                  </a:cubicBezTo>
                  <a:cubicBezTo>
                    <a:pt x="571500" y="470207"/>
                    <a:pt x="569200" y="543877"/>
                    <a:pt x="564594" y="553084"/>
                  </a:cubicBezTo>
                  <a:cubicBezTo>
                    <a:pt x="555387" y="562290"/>
                    <a:pt x="479418" y="569196"/>
                    <a:pt x="336684" y="573803"/>
                  </a:cubicBezTo>
                  <a:cubicBezTo>
                    <a:pt x="189351" y="578409"/>
                    <a:pt x="113381" y="576103"/>
                    <a:pt x="108775" y="566896"/>
                  </a:cubicBezTo>
                  <a:cubicBezTo>
                    <a:pt x="104168" y="566896"/>
                    <a:pt x="97262" y="555383"/>
                    <a:pt x="88056" y="532365"/>
                  </a:cubicBezTo>
                  <a:cubicBezTo>
                    <a:pt x="78850" y="509346"/>
                    <a:pt x="76543" y="437976"/>
                    <a:pt x="81150" y="318268"/>
                  </a:cubicBezTo>
                  <a:cubicBezTo>
                    <a:pt x="85756" y="193954"/>
                    <a:pt x="90356" y="124890"/>
                    <a:pt x="94962" y="111078"/>
                  </a:cubicBezTo>
                  <a:cubicBezTo>
                    <a:pt x="99569" y="101871"/>
                    <a:pt x="177838" y="97265"/>
                    <a:pt x="329778" y="9726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62A1BE-9B8E-4320-9464-39B5314A7EF3}"/>
                </a:ext>
              </a:extLst>
            </p:cNvPr>
            <p:cNvSpPr/>
            <p:nvPr/>
          </p:nvSpPr>
          <p:spPr>
            <a:xfrm>
              <a:off x="6446912" y="2391701"/>
              <a:ext cx="138127" cy="448912"/>
            </a:xfrm>
            <a:custGeom>
              <a:avLst/>
              <a:gdLst>
                <a:gd name="connsiteX0" fmla="*/ 25899 w 138126"/>
                <a:gd name="connsiteY0" fmla="*/ 32805 h 448912"/>
                <a:gd name="connsiteX1" fmla="*/ 39711 w 138126"/>
                <a:gd name="connsiteY1" fmla="*/ 5180 h 448912"/>
                <a:gd name="connsiteX2" fmla="*/ 88056 w 138126"/>
                <a:gd name="connsiteY2" fmla="*/ 5180 h 448912"/>
                <a:gd name="connsiteX3" fmla="*/ 136400 w 138126"/>
                <a:gd name="connsiteY3" fmla="*/ 12086 h 448912"/>
                <a:gd name="connsiteX4" fmla="*/ 129494 w 138126"/>
                <a:gd name="connsiteY4" fmla="*/ 198557 h 448912"/>
                <a:gd name="connsiteX5" fmla="*/ 101869 w 138126"/>
                <a:gd name="connsiteY5" fmla="*/ 412654 h 448912"/>
                <a:gd name="connsiteX6" fmla="*/ 74243 w 138126"/>
                <a:gd name="connsiteY6" fmla="*/ 440279 h 448912"/>
                <a:gd name="connsiteX7" fmla="*/ 60431 w 138126"/>
                <a:gd name="connsiteY7" fmla="*/ 447186 h 448912"/>
                <a:gd name="connsiteX8" fmla="*/ 5180 w 138126"/>
                <a:gd name="connsiteY8" fmla="*/ 447186 h 448912"/>
                <a:gd name="connsiteX9" fmla="*/ 5180 w 138126"/>
                <a:gd name="connsiteY9" fmla="*/ 253808 h 448912"/>
                <a:gd name="connsiteX10" fmla="*/ 25899 w 138126"/>
                <a:gd name="connsiteY10" fmla="*/ 32805 h 44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26" h="448912">
                  <a:moveTo>
                    <a:pt x="25899" y="32805"/>
                  </a:moveTo>
                  <a:lnTo>
                    <a:pt x="39711" y="5180"/>
                  </a:lnTo>
                  <a:lnTo>
                    <a:pt x="88056" y="5180"/>
                  </a:lnTo>
                  <a:cubicBezTo>
                    <a:pt x="120288" y="5180"/>
                    <a:pt x="136400" y="7480"/>
                    <a:pt x="136400" y="12086"/>
                  </a:cubicBezTo>
                  <a:lnTo>
                    <a:pt x="129494" y="198557"/>
                  </a:lnTo>
                  <a:cubicBezTo>
                    <a:pt x="129494" y="327478"/>
                    <a:pt x="120288" y="398841"/>
                    <a:pt x="101869" y="412654"/>
                  </a:cubicBezTo>
                  <a:cubicBezTo>
                    <a:pt x="88056" y="426467"/>
                    <a:pt x="78850" y="435673"/>
                    <a:pt x="74243" y="440279"/>
                  </a:cubicBezTo>
                  <a:lnTo>
                    <a:pt x="60431" y="447186"/>
                  </a:lnTo>
                  <a:lnTo>
                    <a:pt x="5180" y="447186"/>
                  </a:lnTo>
                  <a:lnTo>
                    <a:pt x="5180" y="253808"/>
                  </a:lnTo>
                  <a:cubicBezTo>
                    <a:pt x="5180" y="120288"/>
                    <a:pt x="12086" y="46618"/>
                    <a:pt x="25899" y="328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76AC6F-F3F2-4B04-BD08-700873E7C181}"/>
                </a:ext>
              </a:extLst>
            </p:cNvPr>
            <p:cNvSpPr/>
            <p:nvPr/>
          </p:nvSpPr>
          <p:spPr>
            <a:xfrm>
              <a:off x="2855613" y="3721171"/>
              <a:ext cx="517976" cy="511069"/>
            </a:xfrm>
            <a:custGeom>
              <a:avLst/>
              <a:gdLst>
                <a:gd name="connsiteX0" fmla="*/ 18992 w 517975"/>
                <a:gd name="connsiteY0" fmla="*/ 8635 h 511069"/>
                <a:gd name="connsiteX1" fmla="*/ 267621 w 517975"/>
                <a:gd name="connsiteY1" fmla="*/ 8635 h 511069"/>
                <a:gd name="connsiteX2" fmla="*/ 509343 w 517975"/>
                <a:gd name="connsiteY2" fmla="*/ 29354 h 511069"/>
                <a:gd name="connsiteX3" fmla="*/ 516249 w 517975"/>
                <a:gd name="connsiteY3" fmla="*/ 264169 h 511069"/>
                <a:gd name="connsiteX4" fmla="*/ 495530 w 517975"/>
                <a:gd name="connsiteY4" fmla="*/ 498985 h 511069"/>
                <a:gd name="connsiteX5" fmla="*/ 253808 w 517975"/>
                <a:gd name="connsiteY5" fmla="*/ 505891 h 511069"/>
                <a:gd name="connsiteX6" fmla="*/ 12086 w 517975"/>
                <a:gd name="connsiteY6" fmla="*/ 485172 h 511069"/>
                <a:gd name="connsiteX7" fmla="*/ 5180 w 517975"/>
                <a:gd name="connsiteY7" fmla="*/ 250357 h 511069"/>
                <a:gd name="connsiteX8" fmla="*/ 12086 w 517975"/>
                <a:gd name="connsiteY8" fmla="*/ 22447 h 511069"/>
                <a:gd name="connsiteX9" fmla="*/ 18992 w 517975"/>
                <a:gd name="connsiteY9" fmla="*/ 8635 h 51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975" h="511069">
                  <a:moveTo>
                    <a:pt x="18992" y="8635"/>
                  </a:moveTo>
                  <a:cubicBezTo>
                    <a:pt x="28199" y="4028"/>
                    <a:pt x="111075" y="4028"/>
                    <a:pt x="267621" y="8635"/>
                  </a:cubicBezTo>
                  <a:cubicBezTo>
                    <a:pt x="419560" y="13241"/>
                    <a:pt x="500137" y="20147"/>
                    <a:pt x="509343" y="29354"/>
                  </a:cubicBezTo>
                  <a:cubicBezTo>
                    <a:pt x="513949" y="38560"/>
                    <a:pt x="516249" y="116836"/>
                    <a:pt x="516249" y="264169"/>
                  </a:cubicBezTo>
                  <a:cubicBezTo>
                    <a:pt x="516249" y="411502"/>
                    <a:pt x="509343" y="489779"/>
                    <a:pt x="495530" y="498985"/>
                  </a:cubicBezTo>
                  <a:cubicBezTo>
                    <a:pt x="486324" y="508191"/>
                    <a:pt x="405748" y="510498"/>
                    <a:pt x="253808" y="505891"/>
                  </a:cubicBezTo>
                  <a:cubicBezTo>
                    <a:pt x="101869" y="501285"/>
                    <a:pt x="21292" y="494379"/>
                    <a:pt x="12086" y="485172"/>
                  </a:cubicBezTo>
                  <a:cubicBezTo>
                    <a:pt x="7480" y="475966"/>
                    <a:pt x="5180" y="397690"/>
                    <a:pt x="5180" y="250357"/>
                  </a:cubicBezTo>
                  <a:cubicBezTo>
                    <a:pt x="5180" y="103024"/>
                    <a:pt x="7480" y="27054"/>
                    <a:pt x="12086" y="22447"/>
                  </a:cubicBezTo>
                  <a:cubicBezTo>
                    <a:pt x="12086" y="17841"/>
                    <a:pt x="14386" y="13241"/>
                    <a:pt x="18992" y="86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985BBC8-BB99-4A63-9E6E-491ED0C3ED21}"/>
                </a:ext>
              </a:extLst>
            </p:cNvPr>
            <p:cNvSpPr/>
            <p:nvPr/>
          </p:nvSpPr>
          <p:spPr>
            <a:xfrm>
              <a:off x="189765" y="2488390"/>
              <a:ext cx="1111921" cy="1063577"/>
            </a:xfrm>
            <a:custGeom>
              <a:avLst/>
              <a:gdLst>
                <a:gd name="connsiteX0" fmla="*/ 350497 w 1111921"/>
                <a:gd name="connsiteY0" fmla="*/ 12086 h 1063577"/>
                <a:gd name="connsiteX1" fmla="*/ 571500 w 1111921"/>
                <a:gd name="connsiteY1" fmla="*/ 5180 h 1063577"/>
                <a:gd name="connsiteX2" fmla="*/ 619844 w 1111921"/>
                <a:gd name="connsiteY2" fmla="*/ 5180 h 1063577"/>
                <a:gd name="connsiteX3" fmla="*/ 751065 w 1111921"/>
                <a:gd name="connsiteY3" fmla="*/ 12086 h 1063577"/>
                <a:gd name="connsiteX4" fmla="*/ 916817 w 1111921"/>
                <a:gd name="connsiteY4" fmla="*/ 46618 h 1063577"/>
                <a:gd name="connsiteX5" fmla="*/ 985881 w 1111921"/>
                <a:gd name="connsiteY5" fmla="*/ 108775 h 1063577"/>
                <a:gd name="connsiteX6" fmla="*/ 1020412 w 1111921"/>
                <a:gd name="connsiteY6" fmla="*/ 184745 h 1063577"/>
                <a:gd name="connsiteX7" fmla="*/ 1034225 w 1111921"/>
                <a:gd name="connsiteY7" fmla="*/ 295246 h 1063577"/>
                <a:gd name="connsiteX8" fmla="*/ 1041131 w 1111921"/>
                <a:gd name="connsiteY8" fmla="*/ 364310 h 1063577"/>
                <a:gd name="connsiteX9" fmla="*/ 1041131 w 1111921"/>
                <a:gd name="connsiteY9" fmla="*/ 385029 h 1063577"/>
                <a:gd name="connsiteX10" fmla="*/ 1034225 w 1111921"/>
                <a:gd name="connsiteY10" fmla="*/ 385029 h 1063577"/>
                <a:gd name="connsiteX11" fmla="*/ 1034225 w 1111921"/>
                <a:gd name="connsiteY11" fmla="*/ 391935 h 1063577"/>
                <a:gd name="connsiteX12" fmla="*/ 1041131 w 1111921"/>
                <a:gd name="connsiteY12" fmla="*/ 391935 h 1063577"/>
                <a:gd name="connsiteX13" fmla="*/ 1041131 w 1111921"/>
                <a:gd name="connsiteY13" fmla="*/ 412654 h 1063577"/>
                <a:gd name="connsiteX14" fmla="*/ 1110195 w 1111921"/>
                <a:gd name="connsiteY14" fmla="*/ 412654 h 1063577"/>
                <a:gd name="connsiteX15" fmla="*/ 1110195 w 1111921"/>
                <a:gd name="connsiteY15" fmla="*/ 419560 h 1063577"/>
                <a:gd name="connsiteX16" fmla="*/ 1034225 w 1111921"/>
                <a:gd name="connsiteY16" fmla="*/ 419560 h 1063577"/>
                <a:gd name="connsiteX17" fmla="*/ 1034225 w 1111921"/>
                <a:gd name="connsiteY17" fmla="*/ 633657 h 1063577"/>
                <a:gd name="connsiteX18" fmla="*/ 1027319 w 1111921"/>
                <a:gd name="connsiteY18" fmla="*/ 868473 h 1063577"/>
                <a:gd name="connsiteX19" fmla="*/ 999693 w 1111921"/>
                <a:gd name="connsiteY19" fmla="*/ 944443 h 1063577"/>
                <a:gd name="connsiteX20" fmla="*/ 923724 w 1111921"/>
                <a:gd name="connsiteY20" fmla="*/ 1027319 h 1063577"/>
                <a:gd name="connsiteX21" fmla="*/ 530062 w 1111921"/>
                <a:gd name="connsiteY21" fmla="*/ 1061851 h 1063577"/>
                <a:gd name="connsiteX22" fmla="*/ 136400 w 1111921"/>
                <a:gd name="connsiteY22" fmla="*/ 1054944 h 1063577"/>
                <a:gd name="connsiteX23" fmla="*/ 74243 w 1111921"/>
                <a:gd name="connsiteY23" fmla="*/ 1020412 h 1063577"/>
                <a:gd name="connsiteX24" fmla="*/ 25899 w 1111921"/>
                <a:gd name="connsiteY24" fmla="*/ 958255 h 1063577"/>
                <a:gd name="connsiteX25" fmla="*/ 5180 w 1111921"/>
                <a:gd name="connsiteY25" fmla="*/ 536968 h 1063577"/>
                <a:gd name="connsiteX26" fmla="*/ 32805 w 1111921"/>
                <a:gd name="connsiteY26" fmla="*/ 108775 h 1063577"/>
                <a:gd name="connsiteX27" fmla="*/ 94962 w 1111921"/>
                <a:gd name="connsiteY27" fmla="*/ 46618 h 1063577"/>
                <a:gd name="connsiteX28" fmla="*/ 350497 w 1111921"/>
                <a:gd name="connsiteY28" fmla="*/ 12086 h 1063577"/>
                <a:gd name="connsiteX29" fmla="*/ 378122 w 1111921"/>
                <a:gd name="connsiteY29" fmla="*/ 198557 h 1063577"/>
                <a:gd name="connsiteX30" fmla="*/ 578406 w 1111921"/>
                <a:gd name="connsiteY30" fmla="*/ 198557 h 1063577"/>
                <a:gd name="connsiteX31" fmla="*/ 599125 w 1111921"/>
                <a:gd name="connsiteY31" fmla="*/ 191651 h 1063577"/>
                <a:gd name="connsiteX32" fmla="*/ 626751 w 1111921"/>
                <a:gd name="connsiteY32" fmla="*/ 198557 h 1063577"/>
                <a:gd name="connsiteX33" fmla="*/ 633657 w 1111921"/>
                <a:gd name="connsiteY33" fmla="*/ 212370 h 1063577"/>
                <a:gd name="connsiteX34" fmla="*/ 633657 w 1111921"/>
                <a:gd name="connsiteY34" fmla="*/ 191651 h 1063577"/>
                <a:gd name="connsiteX35" fmla="*/ 737252 w 1111921"/>
                <a:gd name="connsiteY35" fmla="*/ 198557 h 1063577"/>
                <a:gd name="connsiteX36" fmla="*/ 847754 w 1111921"/>
                <a:gd name="connsiteY36" fmla="*/ 219276 h 1063577"/>
                <a:gd name="connsiteX37" fmla="*/ 861566 w 1111921"/>
                <a:gd name="connsiteY37" fmla="*/ 295246 h 1063577"/>
                <a:gd name="connsiteX38" fmla="*/ 861566 w 1111921"/>
                <a:gd name="connsiteY38" fmla="*/ 412654 h 1063577"/>
                <a:gd name="connsiteX39" fmla="*/ 827035 w 1111921"/>
                <a:gd name="connsiteY39" fmla="*/ 412654 h 1063577"/>
                <a:gd name="connsiteX40" fmla="*/ 847754 w 1111921"/>
                <a:gd name="connsiteY40" fmla="*/ 419560 h 1063577"/>
                <a:gd name="connsiteX41" fmla="*/ 861566 w 1111921"/>
                <a:gd name="connsiteY41" fmla="*/ 626751 h 1063577"/>
                <a:gd name="connsiteX42" fmla="*/ 847754 w 1111921"/>
                <a:gd name="connsiteY42" fmla="*/ 861566 h 1063577"/>
                <a:gd name="connsiteX43" fmla="*/ 516249 w 1111921"/>
                <a:gd name="connsiteY43" fmla="*/ 882286 h 1063577"/>
                <a:gd name="connsiteX44" fmla="*/ 177838 w 1111921"/>
                <a:gd name="connsiteY44" fmla="*/ 868473 h 1063577"/>
                <a:gd name="connsiteX45" fmla="*/ 157119 w 1111921"/>
                <a:gd name="connsiteY45" fmla="*/ 550781 h 1063577"/>
                <a:gd name="connsiteX46" fmla="*/ 164026 w 1111921"/>
                <a:gd name="connsiteY46" fmla="*/ 226183 h 1063577"/>
                <a:gd name="connsiteX47" fmla="*/ 378122 w 1111921"/>
                <a:gd name="connsiteY47" fmla="*/ 198557 h 10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1921" h="1063577">
                  <a:moveTo>
                    <a:pt x="350497" y="12086"/>
                  </a:moveTo>
                  <a:lnTo>
                    <a:pt x="571500" y="5180"/>
                  </a:lnTo>
                  <a:lnTo>
                    <a:pt x="619844" y="5180"/>
                  </a:lnTo>
                  <a:lnTo>
                    <a:pt x="751065" y="12086"/>
                  </a:lnTo>
                  <a:cubicBezTo>
                    <a:pt x="838548" y="16693"/>
                    <a:pt x="893798" y="28199"/>
                    <a:pt x="916817" y="46618"/>
                  </a:cubicBezTo>
                  <a:cubicBezTo>
                    <a:pt x="944443" y="65037"/>
                    <a:pt x="967461" y="85756"/>
                    <a:pt x="985881" y="108775"/>
                  </a:cubicBezTo>
                  <a:cubicBezTo>
                    <a:pt x="1004300" y="136400"/>
                    <a:pt x="1015806" y="161726"/>
                    <a:pt x="1020412" y="184745"/>
                  </a:cubicBezTo>
                  <a:cubicBezTo>
                    <a:pt x="1025019" y="212370"/>
                    <a:pt x="1029618" y="249202"/>
                    <a:pt x="1034225" y="295246"/>
                  </a:cubicBezTo>
                  <a:cubicBezTo>
                    <a:pt x="1038832" y="336684"/>
                    <a:pt x="1041131" y="359703"/>
                    <a:pt x="1041131" y="364310"/>
                  </a:cubicBezTo>
                  <a:lnTo>
                    <a:pt x="1041131" y="385029"/>
                  </a:lnTo>
                  <a:lnTo>
                    <a:pt x="1034225" y="385029"/>
                  </a:lnTo>
                  <a:lnTo>
                    <a:pt x="1034225" y="391935"/>
                  </a:lnTo>
                  <a:lnTo>
                    <a:pt x="1041131" y="391935"/>
                  </a:lnTo>
                  <a:lnTo>
                    <a:pt x="1041131" y="412654"/>
                  </a:lnTo>
                  <a:lnTo>
                    <a:pt x="1110195" y="412654"/>
                  </a:lnTo>
                  <a:lnTo>
                    <a:pt x="1110195" y="419560"/>
                  </a:lnTo>
                  <a:lnTo>
                    <a:pt x="1034225" y="419560"/>
                  </a:lnTo>
                  <a:lnTo>
                    <a:pt x="1034225" y="633657"/>
                  </a:lnTo>
                  <a:cubicBezTo>
                    <a:pt x="1029618" y="776390"/>
                    <a:pt x="1027319" y="854660"/>
                    <a:pt x="1027319" y="868473"/>
                  </a:cubicBezTo>
                  <a:cubicBezTo>
                    <a:pt x="1027319" y="882286"/>
                    <a:pt x="1018113" y="907611"/>
                    <a:pt x="999693" y="944443"/>
                  </a:cubicBezTo>
                  <a:cubicBezTo>
                    <a:pt x="981274" y="981274"/>
                    <a:pt x="955955" y="1008900"/>
                    <a:pt x="923724" y="1027319"/>
                  </a:cubicBezTo>
                  <a:cubicBezTo>
                    <a:pt x="896098" y="1045738"/>
                    <a:pt x="764878" y="1057244"/>
                    <a:pt x="530062" y="1061851"/>
                  </a:cubicBezTo>
                  <a:cubicBezTo>
                    <a:pt x="290642" y="1066457"/>
                    <a:pt x="159421" y="1064150"/>
                    <a:pt x="136400" y="1054944"/>
                  </a:cubicBezTo>
                  <a:cubicBezTo>
                    <a:pt x="113379" y="1045738"/>
                    <a:pt x="92660" y="1034225"/>
                    <a:pt x="74243" y="1020412"/>
                  </a:cubicBezTo>
                  <a:cubicBezTo>
                    <a:pt x="55826" y="1006600"/>
                    <a:pt x="39711" y="985881"/>
                    <a:pt x="25899" y="958255"/>
                  </a:cubicBezTo>
                  <a:cubicBezTo>
                    <a:pt x="12086" y="935236"/>
                    <a:pt x="5180" y="794803"/>
                    <a:pt x="5180" y="536968"/>
                  </a:cubicBezTo>
                  <a:cubicBezTo>
                    <a:pt x="5180" y="279134"/>
                    <a:pt x="14388" y="136400"/>
                    <a:pt x="32805" y="108775"/>
                  </a:cubicBezTo>
                  <a:cubicBezTo>
                    <a:pt x="51222" y="81150"/>
                    <a:pt x="71941" y="60431"/>
                    <a:pt x="94962" y="46618"/>
                  </a:cubicBezTo>
                  <a:cubicBezTo>
                    <a:pt x="117983" y="28199"/>
                    <a:pt x="203162" y="16693"/>
                    <a:pt x="350497" y="12086"/>
                  </a:cubicBezTo>
                  <a:close/>
                  <a:moveTo>
                    <a:pt x="378122" y="198557"/>
                  </a:moveTo>
                  <a:lnTo>
                    <a:pt x="578406" y="198557"/>
                  </a:lnTo>
                  <a:lnTo>
                    <a:pt x="599125" y="191651"/>
                  </a:lnTo>
                  <a:cubicBezTo>
                    <a:pt x="617543" y="191651"/>
                    <a:pt x="626751" y="193951"/>
                    <a:pt x="626751" y="198557"/>
                  </a:cubicBezTo>
                  <a:cubicBezTo>
                    <a:pt x="626751" y="207764"/>
                    <a:pt x="629051" y="212370"/>
                    <a:pt x="633657" y="212370"/>
                  </a:cubicBezTo>
                  <a:lnTo>
                    <a:pt x="633657" y="191651"/>
                  </a:lnTo>
                  <a:lnTo>
                    <a:pt x="737252" y="198557"/>
                  </a:lnTo>
                  <a:cubicBezTo>
                    <a:pt x="806316" y="198557"/>
                    <a:pt x="843147" y="205464"/>
                    <a:pt x="847754" y="219276"/>
                  </a:cubicBezTo>
                  <a:cubicBezTo>
                    <a:pt x="856960" y="228483"/>
                    <a:pt x="861566" y="253808"/>
                    <a:pt x="861566" y="295246"/>
                  </a:cubicBezTo>
                  <a:lnTo>
                    <a:pt x="861566" y="412654"/>
                  </a:lnTo>
                  <a:lnTo>
                    <a:pt x="827035" y="412654"/>
                  </a:lnTo>
                  <a:cubicBezTo>
                    <a:pt x="827035" y="417261"/>
                    <a:pt x="833941" y="419560"/>
                    <a:pt x="847754" y="419560"/>
                  </a:cubicBezTo>
                  <a:cubicBezTo>
                    <a:pt x="856960" y="419560"/>
                    <a:pt x="861566" y="488624"/>
                    <a:pt x="861566" y="626751"/>
                  </a:cubicBezTo>
                  <a:cubicBezTo>
                    <a:pt x="861566" y="769484"/>
                    <a:pt x="856960" y="847754"/>
                    <a:pt x="847754" y="861566"/>
                  </a:cubicBezTo>
                  <a:cubicBezTo>
                    <a:pt x="838548" y="870773"/>
                    <a:pt x="728046" y="877679"/>
                    <a:pt x="516249" y="882286"/>
                  </a:cubicBezTo>
                  <a:cubicBezTo>
                    <a:pt x="299851" y="886892"/>
                    <a:pt x="187047" y="882286"/>
                    <a:pt x="177838" y="868473"/>
                  </a:cubicBezTo>
                  <a:cubicBezTo>
                    <a:pt x="164026" y="854660"/>
                    <a:pt x="157119" y="748765"/>
                    <a:pt x="157119" y="550781"/>
                  </a:cubicBezTo>
                  <a:cubicBezTo>
                    <a:pt x="157119" y="352797"/>
                    <a:pt x="159421" y="244602"/>
                    <a:pt x="164026" y="226183"/>
                  </a:cubicBezTo>
                  <a:cubicBezTo>
                    <a:pt x="168630" y="207764"/>
                    <a:pt x="239995" y="198557"/>
                    <a:pt x="378122" y="1985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95F0D9-7ADA-450E-8C95-E702E2D7CC56}"/>
                </a:ext>
              </a:extLst>
            </p:cNvPr>
            <p:cNvSpPr/>
            <p:nvPr/>
          </p:nvSpPr>
          <p:spPr>
            <a:xfrm>
              <a:off x="756085" y="1590565"/>
              <a:ext cx="1194798" cy="1312205"/>
            </a:xfrm>
            <a:custGeom>
              <a:avLst/>
              <a:gdLst>
                <a:gd name="connsiteX0" fmla="*/ 751065 w 1194797"/>
                <a:gd name="connsiteY0" fmla="*/ 1310479 h 1312205"/>
                <a:gd name="connsiteX1" fmla="*/ 474811 w 1194797"/>
                <a:gd name="connsiteY1" fmla="*/ 1310479 h 1312205"/>
                <a:gd name="connsiteX2" fmla="*/ 474811 w 1194797"/>
                <a:gd name="connsiteY2" fmla="*/ 1289760 h 1312205"/>
                <a:gd name="connsiteX3" fmla="*/ 467905 w 1194797"/>
                <a:gd name="connsiteY3" fmla="*/ 1289760 h 1312205"/>
                <a:gd name="connsiteX4" fmla="*/ 467905 w 1194797"/>
                <a:gd name="connsiteY4" fmla="*/ 1282854 h 1312205"/>
                <a:gd name="connsiteX5" fmla="*/ 474811 w 1194797"/>
                <a:gd name="connsiteY5" fmla="*/ 1282854 h 1312205"/>
                <a:gd name="connsiteX6" fmla="*/ 474811 w 1194797"/>
                <a:gd name="connsiteY6" fmla="*/ 1262135 h 1312205"/>
                <a:gd name="connsiteX7" fmla="*/ 716533 w 1194797"/>
                <a:gd name="connsiteY7" fmla="*/ 1262135 h 1312205"/>
                <a:gd name="connsiteX8" fmla="*/ 972068 w 1194797"/>
                <a:gd name="connsiteY8" fmla="*/ 1248322 h 1312205"/>
                <a:gd name="connsiteX9" fmla="*/ 1027319 w 1194797"/>
                <a:gd name="connsiteY9" fmla="*/ 1213790 h 1312205"/>
                <a:gd name="connsiteX10" fmla="*/ 1075663 w 1194797"/>
                <a:gd name="connsiteY10" fmla="*/ 1137820 h 1312205"/>
                <a:gd name="connsiteX11" fmla="*/ 1096382 w 1194797"/>
                <a:gd name="connsiteY11" fmla="*/ 764878 h 1312205"/>
                <a:gd name="connsiteX12" fmla="*/ 1089476 w 1194797"/>
                <a:gd name="connsiteY12" fmla="*/ 385029 h 1312205"/>
                <a:gd name="connsiteX13" fmla="*/ 985881 w 1194797"/>
                <a:gd name="connsiteY13" fmla="*/ 329778 h 1312205"/>
                <a:gd name="connsiteX14" fmla="*/ 882285 w 1194797"/>
                <a:gd name="connsiteY14" fmla="*/ 315965 h 1312205"/>
                <a:gd name="connsiteX15" fmla="*/ 868473 w 1194797"/>
                <a:gd name="connsiteY15" fmla="*/ 267621 h 1312205"/>
                <a:gd name="connsiteX16" fmla="*/ 861566 w 1194797"/>
                <a:gd name="connsiteY16" fmla="*/ 219276 h 1312205"/>
                <a:gd name="connsiteX17" fmla="*/ 516249 w 1194797"/>
                <a:gd name="connsiteY17" fmla="*/ 226183 h 1312205"/>
                <a:gd name="connsiteX18" fmla="*/ 150213 w 1194797"/>
                <a:gd name="connsiteY18" fmla="*/ 246902 h 1312205"/>
                <a:gd name="connsiteX19" fmla="*/ 94962 w 1194797"/>
                <a:gd name="connsiteY19" fmla="*/ 309059 h 1312205"/>
                <a:gd name="connsiteX20" fmla="*/ 60431 w 1194797"/>
                <a:gd name="connsiteY20" fmla="*/ 371216 h 1312205"/>
                <a:gd name="connsiteX21" fmla="*/ 53524 w 1194797"/>
                <a:gd name="connsiteY21" fmla="*/ 654376 h 1312205"/>
                <a:gd name="connsiteX22" fmla="*/ 53524 w 1194797"/>
                <a:gd name="connsiteY22" fmla="*/ 903005 h 1312205"/>
                <a:gd name="connsiteX23" fmla="*/ 5180 w 1194797"/>
                <a:gd name="connsiteY23" fmla="*/ 903005 h 1312205"/>
                <a:gd name="connsiteX24" fmla="*/ 5180 w 1194797"/>
                <a:gd name="connsiteY24" fmla="*/ 654376 h 1312205"/>
                <a:gd name="connsiteX25" fmla="*/ 18992 w 1194797"/>
                <a:gd name="connsiteY25" fmla="*/ 364310 h 1312205"/>
                <a:gd name="connsiteX26" fmla="*/ 67337 w 1194797"/>
                <a:gd name="connsiteY26" fmla="*/ 274527 h 1312205"/>
                <a:gd name="connsiteX27" fmla="*/ 129494 w 1194797"/>
                <a:gd name="connsiteY27" fmla="*/ 205464 h 1312205"/>
                <a:gd name="connsiteX28" fmla="*/ 516249 w 1194797"/>
                <a:gd name="connsiteY28" fmla="*/ 177838 h 1312205"/>
                <a:gd name="connsiteX29" fmla="*/ 861566 w 1194797"/>
                <a:gd name="connsiteY29" fmla="*/ 170932 h 1312205"/>
                <a:gd name="connsiteX30" fmla="*/ 868473 w 1194797"/>
                <a:gd name="connsiteY30" fmla="*/ 88056 h 1312205"/>
                <a:gd name="connsiteX31" fmla="*/ 882285 w 1194797"/>
                <a:gd name="connsiteY31" fmla="*/ 5180 h 1312205"/>
                <a:gd name="connsiteX32" fmla="*/ 1041131 w 1194797"/>
                <a:gd name="connsiteY32" fmla="*/ 5180 h 1312205"/>
                <a:gd name="connsiteX33" fmla="*/ 1193071 w 1194797"/>
                <a:gd name="connsiteY33" fmla="*/ 12086 h 1312205"/>
                <a:gd name="connsiteX34" fmla="*/ 1193071 w 1194797"/>
                <a:gd name="connsiteY34" fmla="*/ 170932 h 1312205"/>
                <a:gd name="connsiteX35" fmla="*/ 1158539 w 1194797"/>
                <a:gd name="connsiteY35" fmla="*/ 329778 h 1312205"/>
                <a:gd name="connsiteX36" fmla="*/ 1130914 w 1194797"/>
                <a:gd name="connsiteY36" fmla="*/ 364310 h 1312205"/>
                <a:gd name="connsiteX37" fmla="*/ 1137820 w 1194797"/>
                <a:gd name="connsiteY37" fmla="*/ 751065 h 1312205"/>
                <a:gd name="connsiteX38" fmla="*/ 1110195 w 1194797"/>
                <a:gd name="connsiteY38" fmla="*/ 1172352 h 1312205"/>
                <a:gd name="connsiteX39" fmla="*/ 1048038 w 1194797"/>
                <a:gd name="connsiteY39" fmla="*/ 1255228 h 1312205"/>
                <a:gd name="connsiteX40" fmla="*/ 985881 w 1194797"/>
                <a:gd name="connsiteY40" fmla="*/ 1296666 h 1312205"/>
                <a:gd name="connsiteX41" fmla="*/ 751065 w 1194797"/>
                <a:gd name="connsiteY41" fmla="*/ 1310479 h 131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4797" h="1312205">
                  <a:moveTo>
                    <a:pt x="751065" y="1310479"/>
                  </a:moveTo>
                  <a:lnTo>
                    <a:pt x="474811" y="1310479"/>
                  </a:lnTo>
                  <a:lnTo>
                    <a:pt x="474811" y="1289760"/>
                  </a:lnTo>
                  <a:lnTo>
                    <a:pt x="467905" y="1289760"/>
                  </a:lnTo>
                  <a:lnTo>
                    <a:pt x="467905" y="1282854"/>
                  </a:lnTo>
                  <a:lnTo>
                    <a:pt x="474811" y="1282854"/>
                  </a:lnTo>
                  <a:lnTo>
                    <a:pt x="474811" y="1262135"/>
                  </a:lnTo>
                  <a:lnTo>
                    <a:pt x="716533" y="1262135"/>
                  </a:lnTo>
                  <a:cubicBezTo>
                    <a:pt x="877679" y="1262135"/>
                    <a:pt x="962862" y="1257528"/>
                    <a:pt x="972068" y="1248322"/>
                  </a:cubicBezTo>
                  <a:cubicBezTo>
                    <a:pt x="985881" y="1248322"/>
                    <a:pt x="1004300" y="1236809"/>
                    <a:pt x="1027319" y="1213790"/>
                  </a:cubicBezTo>
                  <a:cubicBezTo>
                    <a:pt x="1045738" y="1190771"/>
                    <a:pt x="1061850" y="1165446"/>
                    <a:pt x="1075663" y="1137820"/>
                  </a:cubicBezTo>
                  <a:cubicBezTo>
                    <a:pt x="1089476" y="1110195"/>
                    <a:pt x="1096382" y="985881"/>
                    <a:pt x="1096382" y="764878"/>
                  </a:cubicBezTo>
                  <a:cubicBezTo>
                    <a:pt x="1096382" y="548481"/>
                    <a:pt x="1094082" y="421860"/>
                    <a:pt x="1089476" y="385029"/>
                  </a:cubicBezTo>
                  <a:cubicBezTo>
                    <a:pt x="1080270" y="348197"/>
                    <a:pt x="1045738" y="329778"/>
                    <a:pt x="985881" y="329778"/>
                  </a:cubicBezTo>
                  <a:cubicBezTo>
                    <a:pt x="921424" y="325171"/>
                    <a:pt x="886892" y="320572"/>
                    <a:pt x="882285" y="315965"/>
                  </a:cubicBezTo>
                  <a:cubicBezTo>
                    <a:pt x="877679" y="311359"/>
                    <a:pt x="873079" y="295246"/>
                    <a:pt x="868473" y="267621"/>
                  </a:cubicBezTo>
                  <a:lnTo>
                    <a:pt x="861566" y="219276"/>
                  </a:lnTo>
                  <a:lnTo>
                    <a:pt x="516249" y="226183"/>
                  </a:lnTo>
                  <a:cubicBezTo>
                    <a:pt x="290640" y="226183"/>
                    <a:pt x="168632" y="233089"/>
                    <a:pt x="150213" y="246902"/>
                  </a:cubicBezTo>
                  <a:cubicBezTo>
                    <a:pt x="127194" y="260715"/>
                    <a:pt x="108775" y="281434"/>
                    <a:pt x="94962" y="309059"/>
                  </a:cubicBezTo>
                  <a:cubicBezTo>
                    <a:pt x="81150" y="332078"/>
                    <a:pt x="69637" y="352797"/>
                    <a:pt x="60431" y="371216"/>
                  </a:cubicBezTo>
                  <a:cubicBezTo>
                    <a:pt x="60431" y="389635"/>
                    <a:pt x="58129" y="484017"/>
                    <a:pt x="53524" y="654376"/>
                  </a:cubicBezTo>
                  <a:lnTo>
                    <a:pt x="53524" y="903005"/>
                  </a:lnTo>
                  <a:lnTo>
                    <a:pt x="5180" y="903005"/>
                  </a:lnTo>
                  <a:lnTo>
                    <a:pt x="5180" y="654376"/>
                  </a:lnTo>
                  <a:cubicBezTo>
                    <a:pt x="5180" y="493230"/>
                    <a:pt x="9784" y="396542"/>
                    <a:pt x="18992" y="364310"/>
                  </a:cubicBezTo>
                  <a:cubicBezTo>
                    <a:pt x="28201" y="332078"/>
                    <a:pt x="44316" y="302153"/>
                    <a:pt x="67337" y="274527"/>
                  </a:cubicBezTo>
                  <a:cubicBezTo>
                    <a:pt x="85756" y="242295"/>
                    <a:pt x="106475" y="219276"/>
                    <a:pt x="129494" y="205464"/>
                  </a:cubicBezTo>
                  <a:cubicBezTo>
                    <a:pt x="152513" y="191651"/>
                    <a:pt x="281434" y="182445"/>
                    <a:pt x="516249" y="177838"/>
                  </a:cubicBezTo>
                  <a:lnTo>
                    <a:pt x="861566" y="170932"/>
                  </a:lnTo>
                  <a:lnTo>
                    <a:pt x="868473" y="88056"/>
                  </a:lnTo>
                  <a:cubicBezTo>
                    <a:pt x="873079" y="37412"/>
                    <a:pt x="877679" y="9786"/>
                    <a:pt x="882285" y="5180"/>
                  </a:cubicBezTo>
                  <a:cubicBezTo>
                    <a:pt x="886892" y="5180"/>
                    <a:pt x="939836" y="5180"/>
                    <a:pt x="1041131" y="5180"/>
                  </a:cubicBezTo>
                  <a:cubicBezTo>
                    <a:pt x="1137820" y="5180"/>
                    <a:pt x="1188465" y="7480"/>
                    <a:pt x="1193071" y="12086"/>
                  </a:cubicBezTo>
                  <a:cubicBezTo>
                    <a:pt x="1193071" y="16693"/>
                    <a:pt x="1193071" y="69637"/>
                    <a:pt x="1193071" y="170932"/>
                  </a:cubicBezTo>
                  <a:cubicBezTo>
                    <a:pt x="1193071" y="267621"/>
                    <a:pt x="1181558" y="320572"/>
                    <a:pt x="1158539" y="329778"/>
                  </a:cubicBezTo>
                  <a:cubicBezTo>
                    <a:pt x="1135520" y="334385"/>
                    <a:pt x="1126307" y="345890"/>
                    <a:pt x="1130914" y="364310"/>
                  </a:cubicBezTo>
                  <a:cubicBezTo>
                    <a:pt x="1135520" y="382729"/>
                    <a:pt x="1137820" y="511643"/>
                    <a:pt x="1137820" y="751065"/>
                  </a:cubicBezTo>
                  <a:cubicBezTo>
                    <a:pt x="1137820" y="995087"/>
                    <a:pt x="1128614" y="1135520"/>
                    <a:pt x="1110195" y="1172352"/>
                  </a:cubicBezTo>
                  <a:cubicBezTo>
                    <a:pt x="1091776" y="1209184"/>
                    <a:pt x="1071057" y="1236809"/>
                    <a:pt x="1048038" y="1255228"/>
                  </a:cubicBezTo>
                  <a:cubicBezTo>
                    <a:pt x="1025019" y="1278247"/>
                    <a:pt x="1004300" y="1292060"/>
                    <a:pt x="985881" y="1296666"/>
                  </a:cubicBezTo>
                  <a:cubicBezTo>
                    <a:pt x="967461" y="1301273"/>
                    <a:pt x="889192" y="1305872"/>
                    <a:pt x="751065" y="13104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615E01-F5D7-41BC-853C-CEC225C54940}"/>
                </a:ext>
              </a:extLst>
            </p:cNvPr>
            <p:cNvSpPr/>
            <p:nvPr/>
          </p:nvSpPr>
          <p:spPr>
            <a:xfrm>
              <a:off x="2682955" y="1562940"/>
              <a:ext cx="794230" cy="835668"/>
            </a:xfrm>
            <a:custGeom>
              <a:avLst/>
              <a:gdLst>
                <a:gd name="connsiteX0" fmla="*/ 495530 w 794229"/>
                <a:gd name="connsiteY0" fmla="*/ 5180 h 835667"/>
                <a:gd name="connsiteX1" fmla="*/ 502437 w 794229"/>
                <a:gd name="connsiteY1" fmla="*/ 101869 h 835667"/>
                <a:gd name="connsiteX2" fmla="*/ 523156 w 794229"/>
                <a:gd name="connsiteY2" fmla="*/ 219276 h 835667"/>
                <a:gd name="connsiteX3" fmla="*/ 550781 w 794229"/>
                <a:gd name="connsiteY3" fmla="*/ 239995 h 835667"/>
                <a:gd name="connsiteX4" fmla="*/ 675095 w 794229"/>
                <a:gd name="connsiteY4" fmla="*/ 246902 h 835667"/>
                <a:gd name="connsiteX5" fmla="*/ 792503 w 794229"/>
                <a:gd name="connsiteY5" fmla="*/ 246902 h 835667"/>
                <a:gd name="connsiteX6" fmla="*/ 792503 w 794229"/>
                <a:gd name="connsiteY6" fmla="*/ 253808 h 835667"/>
                <a:gd name="connsiteX7" fmla="*/ 764878 w 794229"/>
                <a:gd name="connsiteY7" fmla="*/ 253808 h 835667"/>
                <a:gd name="connsiteX8" fmla="*/ 764878 w 794229"/>
                <a:gd name="connsiteY8" fmla="*/ 474811 h 835667"/>
                <a:gd name="connsiteX9" fmla="*/ 757971 w 794229"/>
                <a:gd name="connsiteY9" fmla="*/ 695814 h 835667"/>
                <a:gd name="connsiteX10" fmla="*/ 737252 w 794229"/>
                <a:gd name="connsiteY10" fmla="*/ 723440 h 835667"/>
                <a:gd name="connsiteX11" fmla="*/ 543875 w 794229"/>
                <a:gd name="connsiteY11" fmla="*/ 751065 h 835667"/>
                <a:gd name="connsiteX12" fmla="*/ 364310 w 794229"/>
                <a:gd name="connsiteY12" fmla="*/ 792503 h 835667"/>
                <a:gd name="connsiteX13" fmla="*/ 357403 w 794229"/>
                <a:gd name="connsiteY13" fmla="*/ 833941 h 835667"/>
                <a:gd name="connsiteX14" fmla="*/ 357403 w 794229"/>
                <a:gd name="connsiteY14" fmla="*/ 792503 h 835667"/>
                <a:gd name="connsiteX15" fmla="*/ 205464 w 794229"/>
                <a:gd name="connsiteY15" fmla="*/ 751065 h 835667"/>
                <a:gd name="connsiteX16" fmla="*/ 25899 w 794229"/>
                <a:gd name="connsiteY16" fmla="*/ 709627 h 835667"/>
                <a:gd name="connsiteX17" fmla="*/ 5180 w 794229"/>
                <a:gd name="connsiteY17" fmla="*/ 682002 h 835667"/>
                <a:gd name="connsiteX18" fmla="*/ 12086 w 794229"/>
                <a:gd name="connsiteY18" fmla="*/ 378122 h 835667"/>
                <a:gd name="connsiteX19" fmla="*/ 32805 w 794229"/>
                <a:gd name="connsiteY19" fmla="*/ 46618 h 835667"/>
                <a:gd name="connsiteX20" fmla="*/ 67337 w 794229"/>
                <a:gd name="connsiteY20" fmla="*/ 18992 h 835667"/>
                <a:gd name="connsiteX21" fmla="*/ 288340 w 794229"/>
                <a:gd name="connsiteY21" fmla="*/ 12086 h 835667"/>
                <a:gd name="connsiteX22" fmla="*/ 495530 w 794229"/>
                <a:gd name="connsiteY22" fmla="*/ 5180 h 8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4229" h="835667">
                  <a:moveTo>
                    <a:pt x="495530" y="5180"/>
                  </a:moveTo>
                  <a:lnTo>
                    <a:pt x="502437" y="101869"/>
                  </a:lnTo>
                  <a:cubicBezTo>
                    <a:pt x="507043" y="166325"/>
                    <a:pt x="513949" y="205464"/>
                    <a:pt x="523156" y="219276"/>
                  </a:cubicBezTo>
                  <a:cubicBezTo>
                    <a:pt x="536968" y="233089"/>
                    <a:pt x="546174" y="239995"/>
                    <a:pt x="550781" y="239995"/>
                  </a:cubicBezTo>
                  <a:cubicBezTo>
                    <a:pt x="555387" y="239995"/>
                    <a:pt x="596826" y="242295"/>
                    <a:pt x="675095" y="246902"/>
                  </a:cubicBezTo>
                  <a:lnTo>
                    <a:pt x="792503" y="246902"/>
                  </a:lnTo>
                  <a:lnTo>
                    <a:pt x="792503" y="253808"/>
                  </a:lnTo>
                  <a:lnTo>
                    <a:pt x="764878" y="253808"/>
                  </a:lnTo>
                  <a:lnTo>
                    <a:pt x="764878" y="474811"/>
                  </a:lnTo>
                  <a:cubicBezTo>
                    <a:pt x="760271" y="617545"/>
                    <a:pt x="757971" y="691208"/>
                    <a:pt x="757971" y="695814"/>
                  </a:cubicBezTo>
                  <a:cubicBezTo>
                    <a:pt x="757971" y="700421"/>
                    <a:pt x="751065" y="709627"/>
                    <a:pt x="737252" y="723440"/>
                  </a:cubicBezTo>
                  <a:cubicBezTo>
                    <a:pt x="723440" y="732646"/>
                    <a:pt x="658983" y="741859"/>
                    <a:pt x="543875" y="751065"/>
                  </a:cubicBezTo>
                  <a:cubicBezTo>
                    <a:pt x="428767" y="751065"/>
                    <a:pt x="368916" y="764878"/>
                    <a:pt x="364310" y="792503"/>
                  </a:cubicBezTo>
                  <a:lnTo>
                    <a:pt x="357403" y="833941"/>
                  </a:lnTo>
                  <a:lnTo>
                    <a:pt x="357403" y="792503"/>
                  </a:lnTo>
                  <a:cubicBezTo>
                    <a:pt x="357403" y="769484"/>
                    <a:pt x="306759" y="755671"/>
                    <a:pt x="205464" y="751065"/>
                  </a:cubicBezTo>
                  <a:cubicBezTo>
                    <a:pt x="104168" y="741859"/>
                    <a:pt x="44318" y="728046"/>
                    <a:pt x="25899" y="709627"/>
                  </a:cubicBezTo>
                  <a:lnTo>
                    <a:pt x="5180" y="682002"/>
                  </a:lnTo>
                  <a:lnTo>
                    <a:pt x="12086" y="378122"/>
                  </a:lnTo>
                  <a:cubicBezTo>
                    <a:pt x="12086" y="170932"/>
                    <a:pt x="18992" y="60431"/>
                    <a:pt x="32805" y="46618"/>
                  </a:cubicBezTo>
                  <a:cubicBezTo>
                    <a:pt x="46618" y="37412"/>
                    <a:pt x="58131" y="28199"/>
                    <a:pt x="67337" y="18992"/>
                  </a:cubicBezTo>
                  <a:cubicBezTo>
                    <a:pt x="76543" y="18992"/>
                    <a:pt x="150213" y="16693"/>
                    <a:pt x="288340" y="12086"/>
                  </a:cubicBezTo>
                  <a:cubicBezTo>
                    <a:pt x="421860" y="7480"/>
                    <a:pt x="490924" y="5180"/>
                    <a:pt x="495530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7A531B3-872E-42BB-9C46-56399B13B49F}"/>
                </a:ext>
              </a:extLst>
            </p:cNvPr>
            <p:cNvSpPr/>
            <p:nvPr/>
          </p:nvSpPr>
          <p:spPr>
            <a:xfrm>
              <a:off x="762991" y="2674861"/>
              <a:ext cx="290066" cy="227909"/>
            </a:xfrm>
            <a:custGeom>
              <a:avLst/>
              <a:gdLst>
                <a:gd name="connsiteX0" fmla="*/ 5180 w 290066"/>
                <a:gd name="connsiteY0" fmla="*/ 12086 h 227909"/>
                <a:gd name="connsiteX1" fmla="*/ 25899 w 290066"/>
                <a:gd name="connsiteY1" fmla="*/ 5180 h 227909"/>
                <a:gd name="connsiteX2" fmla="*/ 53524 w 290066"/>
                <a:gd name="connsiteY2" fmla="*/ 12086 h 227909"/>
                <a:gd name="connsiteX3" fmla="*/ 60431 w 290066"/>
                <a:gd name="connsiteY3" fmla="*/ 25899 h 227909"/>
                <a:gd name="connsiteX4" fmla="*/ 81150 w 290066"/>
                <a:gd name="connsiteY4" fmla="*/ 67337 h 227909"/>
                <a:gd name="connsiteX5" fmla="*/ 136400 w 290066"/>
                <a:gd name="connsiteY5" fmla="*/ 136400 h 227909"/>
                <a:gd name="connsiteX6" fmla="*/ 177838 w 290066"/>
                <a:gd name="connsiteY6" fmla="*/ 164026 h 227909"/>
                <a:gd name="connsiteX7" fmla="*/ 239995 w 290066"/>
                <a:gd name="connsiteY7" fmla="*/ 177838 h 227909"/>
                <a:gd name="connsiteX8" fmla="*/ 288340 w 290066"/>
                <a:gd name="connsiteY8" fmla="*/ 177838 h 227909"/>
                <a:gd name="connsiteX9" fmla="*/ 288340 w 290066"/>
                <a:gd name="connsiteY9" fmla="*/ 226183 h 227909"/>
                <a:gd name="connsiteX10" fmla="*/ 219276 w 290066"/>
                <a:gd name="connsiteY10" fmla="*/ 226183 h 227909"/>
                <a:gd name="connsiteX11" fmla="*/ 143307 w 290066"/>
                <a:gd name="connsiteY11" fmla="*/ 205464 h 227909"/>
                <a:gd name="connsiteX12" fmla="*/ 81150 w 290066"/>
                <a:gd name="connsiteY12" fmla="*/ 150213 h 227909"/>
                <a:gd name="connsiteX13" fmla="*/ 25899 w 290066"/>
                <a:gd name="connsiteY13" fmla="*/ 67337 h 227909"/>
                <a:gd name="connsiteX14" fmla="*/ 5180 w 290066"/>
                <a:gd name="connsiteY14" fmla="*/ 12086 h 22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066" h="227909">
                  <a:moveTo>
                    <a:pt x="5180" y="12086"/>
                  </a:moveTo>
                  <a:lnTo>
                    <a:pt x="25899" y="5180"/>
                  </a:lnTo>
                  <a:cubicBezTo>
                    <a:pt x="44316" y="5180"/>
                    <a:pt x="53524" y="7480"/>
                    <a:pt x="53524" y="12086"/>
                  </a:cubicBezTo>
                  <a:cubicBezTo>
                    <a:pt x="53524" y="21292"/>
                    <a:pt x="55824" y="25899"/>
                    <a:pt x="60431" y="25899"/>
                  </a:cubicBezTo>
                  <a:lnTo>
                    <a:pt x="81150" y="67337"/>
                  </a:lnTo>
                  <a:cubicBezTo>
                    <a:pt x="99569" y="99569"/>
                    <a:pt x="117981" y="122588"/>
                    <a:pt x="136400" y="136400"/>
                  </a:cubicBezTo>
                  <a:cubicBezTo>
                    <a:pt x="154820" y="154819"/>
                    <a:pt x="168632" y="164026"/>
                    <a:pt x="177838" y="164026"/>
                  </a:cubicBezTo>
                  <a:cubicBezTo>
                    <a:pt x="187045" y="173232"/>
                    <a:pt x="207764" y="177838"/>
                    <a:pt x="239995" y="177838"/>
                  </a:cubicBezTo>
                  <a:lnTo>
                    <a:pt x="288340" y="177838"/>
                  </a:lnTo>
                  <a:lnTo>
                    <a:pt x="288340" y="226183"/>
                  </a:lnTo>
                  <a:lnTo>
                    <a:pt x="219276" y="226183"/>
                  </a:lnTo>
                  <a:cubicBezTo>
                    <a:pt x="191651" y="221576"/>
                    <a:pt x="166325" y="214670"/>
                    <a:pt x="143307" y="205464"/>
                  </a:cubicBezTo>
                  <a:cubicBezTo>
                    <a:pt x="120288" y="191651"/>
                    <a:pt x="99569" y="173232"/>
                    <a:pt x="81150" y="150213"/>
                  </a:cubicBezTo>
                  <a:cubicBezTo>
                    <a:pt x="62730" y="131794"/>
                    <a:pt x="44316" y="104168"/>
                    <a:pt x="25899" y="67337"/>
                  </a:cubicBezTo>
                  <a:lnTo>
                    <a:pt x="5180" y="1208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F256038-0FE4-40B6-87E2-1948F1846108}"/>
                </a:ext>
              </a:extLst>
            </p:cNvPr>
            <p:cNvSpPr/>
            <p:nvPr/>
          </p:nvSpPr>
          <p:spPr>
            <a:xfrm>
              <a:off x="6350223" y="2295012"/>
              <a:ext cx="663009" cy="676822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89A1546-BAD7-4BB1-B5D7-41BC0CDD8129}"/>
                </a:ext>
              </a:extLst>
            </p:cNvPr>
            <p:cNvSpPr/>
            <p:nvPr/>
          </p:nvSpPr>
          <p:spPr>
            <a:xfrm>
              <a:off x="2524109" y="278360"/>
              <a:ext cx="752791" cy="725166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6D7C8D-D7DF-4BF3-85AA-943AE1DE9056}"/>
                </a:ext>
              </a:extLst>
            </p:cNvPr>
            <p:cNvSpPr/>
            <p:nvPr/>
          </p:nvSpPr>
          <p:spPr>
            <a:xfrm>
              <a:off x="5084060" y="941369"/>
              <a:ext cx="345317" cy="324598"/>
            </a:xfrm>
            <a:custGeom>
              <a:avLst/>
              <a:gdLst>
                <a:gd name="connsiteX0" fmla="*/ 35108 w 345317"/>
                <a:gd name="connsiteY0" fmla="*/ 5180 h 324598"/>
                <a:gd name="connsiteX1" fmla="*/ 180141 w 345317"/>
                <a:gd name="connsiteY1" fmla="*/ 5180 h 324598"/>
                <a:gd name="connsiteX2" fmla="*/ 318268 w 345317"/>
                <a:gd name="connsiteY2" fmla="*/ 12086 h 324598"/>
                <a:gd name="connsiteX3" fmla="*/ 338987 w 345317"/>
                <a:gd name="connsiteY3" fmla="*/ 157119 h 324598"/>
                <a:gd name="connsiteX4" fmla="*/ 338987 w 345317"/>
                <a:gd name="connsiteY4" fmla="*/ 309059 h 324598"/>
                <a:gd name="connsiteX5" fmla="*/ 173235 w 345317"/>
                <a:gd name="connsiteY5" fmla="*/ 322872 h 324598"/>
                <a:gd name="connsiteX6" fmla="*/ 14389 w 345317"/>
                <a:gd name="connsiteY6" fmla="*/ 315965 h 324598"/>
                <a:gd name="connsiteX7" fmla="*/ 7482 w 345317"/>
                <a:gd name="connsiteY7" fmla="*/ 170932 h 324598"/>
                <a:gd name="connsiteX8" fmla="*/ 14389 w 345317"/>
                <a:gd name="connsiteY8" fmla="*/ 25899 h 324598"/>
                <a:gd name="connsiteX9" fmla="*/ 35108 w 345317"/>
                <a:gd name="connsiteY9" fmla="*/ 5180 h 3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317" h="324598">
                  <a:moveTo>
                    <a:pt x="35108" y="5180"/>
                  </a:moveTo>
                  <a:cubicBezTo>
                    <a:pt x="44314" y="5180"/>
                    <a:pt x="92658" y="5180"/>
                    <a:pt x="180141" y="5180"/>
                  </a:cubicBezTo>
                  <a:cubicBezTo>
                    <a:pt x="263017" y="5180"/>
                    <a:pt x="309062" y="7480"/>
                    <a:pt x="318268" y="12086"/>
                  </a:cubicBezTo>
                  <a:cubicBezTo>
                    <a:pt x="327474" y="16693"/>
                    <a:pt x="334380" y="65037"/>
                    <a:pt x="338987" y="157119"/>
                  </a:cubicBezTo>
                  <a:cubicBezTo>
                    <a:pt x="343593" y="253808"/>
                    <a:pt x="343593" y="304452"/>
                    <a:pt x="338987" y="309059"/>
                  </a:cubicBezTo>
                  <a:cubicBezTo>
                    <a:pt x="334380" y="318265"/>
                    <a:pt x="279130" y="322872"/>
                    <a:pt x="173235" y="322872"/>
                  </a:cubicBezTo>
                  <a:cubicBezTo>
                    <a:pt x="67340" y="322872"/>
                    <a:pt x="14389" y="320572"/>
                    <a:pt x="14389" y="315965"/>
                  </a:cubicBezTo>
                  <a:cubicBezTo>
                    <a:pt x="14389" y="311359"/>
                    <a:pt x="12089" y="263014"/>
                    <a:pt x="7482" y="170932"/>
                  </a:cubicBezTo>
                  <a:cubicBezTo>
                    <a:pt x="2876" y="83449"/>
                    <a:pt x="5183" y="35105"/>
                    <a:pt x="14389" y="25899"/>
                  </a:cubicBezTo>
                  <a:cubicBezTo>
                    <a:pt x="18995" y="12086"/>
                    <a:pt x="25902" y="5180"/>
                    <a:pt x="35108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06042A8-28A7-4166-8190-E68BBBE2D11E}"/>
                </a:ext>
              </a:extLst>
            </p:cNvPr>
            <p:cNvSpPr/>
            <p:nvPr/>
          </p:nvSpPr>
          <p:spPr>
            <a:xfrm>
              <a:off x="2474037" y="2239762"/>
              <a:ext cx="566320" cy="552508"/>
            </a:xfrm>
            <a:custGeom>
              <a:avLst/>
              <a:gdLst>
                <a:gd name="connsiteX0" fmla="*/ 124315 w 566320"/>
                <a:gd name="connsiteY0" fmla="*/ 12086 h 552507"/>
                <a:gd name="connsiteX1" fmla="*/ 214098 w 566320"/>
                <a:gd name="connsiteY1" fmla="*/ 5180 h 552507"/>
                <a:gd name="connsiteX2" fmla="*/ 234817 w 566320"/>
                <a:gd name="connsiteY2" fmla="*/ 32805 h 552507"/>
                <a:gd name="connsiteX3" fmla="*/ 414382 w 566320"/>
                <a:gd name="connsiteY3" fmla="*/ 74243 h 552507"/>
                <a:gd name="connsiteX4" fmla="*/ 566321 w 566320"/>
                <a:gd name="connsiteY4" fmla="*/ 115681 h 552507"/>
                <a:gd name="connsiteX5" fmla="*/ 566321 w 566320"/>
                <a:gd name="connsiteY5" fmla="*/ 336684 h 552507"/>
                <a:gd name="connsiteX6" fmla="*/ 545602 w 566320"/>
                <a:gd name="connsiteY6" fmla="*/ 530062 h 552507"/>
                <a:gd name="connsiteX7" fmla="*/ 290067 w 566320"/>
                <a:gd name="connsiteY7" fmla="*/ 550781 h 552507"/>
                <a:gd name="connsiteX8" fmla="*/ 34533 w 566320"/>
                <a:gd name="connsiteY8" fmla="*/ 536968 h 552507"/>
                <a:gd name="connsiteX9" fmla="*/ 6907 w 566320"/>
                <a:gd name="connsiteY9" fmla="*/ 295246 h 552507"/>
                <a:gd name="connsiteX10" fmla="*/ 20720 w 566320"/>
                <a:gd name="connsiteY10" fmla="*/ 39711 h 552507"/>
                <a:gd name="connsiteX11" fmla="*/ 124315 w 566320"/>
                <a:gd name="connsiteY11" fmla="*/ 12086 h 55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6320" h="552507">
                  <a:moveTo>
                    <a:pt x="124315" y="12086"/>
                  </a:moveTo>
                  <a:lnTo>
                    <a:pt x="214098" y="5180"/>
                  </a:lnTo>
                  <a:lnTo>
                    <a:pt x="234817" y="32805"/>
                  </a:lnTo>
                  <a:cubicBezTo>
                    <a:pt x="253236" y="51224"/>
                    <a:pt x="313086" y="65037"/>
                    <a:pt x="414382" y="74243"/>
                  </a:cubicBezTo>
                  <a:cubicBezTo>
                    <a:pt x="515677" y="78850"/>
                    <a:pt x="566321" y="92662"/>
                    <a:pt x="566321" y="115681"/>
                  </a:cubicBezTo>
                  <a:lnTo>
                    <a:pt x="566321" y="336684"/>
                  </a:lnTo>
                  <a:cubicBezTo>
                    <a:pt x="566321" y="456392"/>
                    <a:pt x="559415" y="520856"/>
                    <a:pt x="545602" y="530062"/>
                  </a:cubicBezTo>
                  <a:cubicBezTo>
                    <a:pt x="536396" y="539268"/>
                    <a:pt x="451213" y="546175"/>
                    <a:pt x="290067" y="550781"/>
                  </a:cubicBezTo>
                  <a:cubicBezTo>
                    <a:pt x="133521" y="555387"/>
                    <a:pt x="48345" y="550781"/>
                    <a:pt x="34533" y="536968"/>
                  </a:cubicBezTo>
                  <a:cubicBezTo>
                    <a:pt x="20720" y="527762"/>
                    <a:pt x="11514" y="447186"/>
                    <a:pt x="6907" y="295246"/>
                  </a:cubicBezTo>
                  <a:cubicBezTo>
                    <a:pt x="2301" y="138700"/>
                    <a:pt x="6907" y="53524"/>
                    <a:pt x="20720" y="39711"/>
                  </a:cubicBezTo>
                  <a:cubicBezTo>
                    <a:pt x="29926" y="25899"/>
                    <a:pt x="64458" y="16693"/>
                    <a:pt x="124315" y="12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C544948-EC75-48F9-8A8A-9FB3FE1584EB}"/>
                </a:ext>
              </a:extLst>
            </p:cNvPr>
            <p:cNvSpPr/>
            <p:nvPr/>
          </p:nvSpPr>
          <p:spPr>
            <a:xfrm>
              <a:off x="3173305" y="955182"/>
              <a:ext cx="732072" cy="856387"/>
            </a:xfrm>
            <a:custGeom>
              <a:avLst/>
              <a:gdLst>
                <a:gd name="connsiteX0" fmla="*/ 170932 w 732072"/>
                <a:gd name="connsiteY0" fmla="*/ 18992 h 856386"/>
                <a:gd name="connsiteX1" fmla="*/ 191651 w 732072"/>
                <a:gd name="connsiteY1" fmla="*/ 5180 h 856386"/>
                <a:gd name="connsiteX2" fmla="*/ 191651 w 732072"/>
                <a:gd name="connsiteY2" fmla="*/ 12086 h 856386"/>
                <a:gd name="connsiteX3" fmla="*/ 184745 w 732072"/>
                <a:gd name="connsiteY3" fmla="*/ 18992 h 856386"/>
                <a:gd name="connsiteX4" fmla="*/ 177838 w 732072"/>
                <a:gd name="connsiteY4" fmla="*/ 25899 h 856386"/>
                <a:gd name="connsiteX5" fmla="*/ 177838 w 732072"/>
                <a:gd name="connsiteY5" fmla="*/ 32805 h 856386"/>
                <a:gd name="connsiteX6" fmla="*/ 170932 w 732072"/>
                <a:gd name="connsiteY6" fmla="*/ 32805 h 856386"/>
                <a:gd name="connsiteX7" fmla="*/ 164026 w 732072"/>
                <a:gd name="connsiteY7" fmla="*/ 46618 h 856386"/>
                <a:gd name="connsiteX8" fmla="*/ 157119 w 732072"/>
                <a:gd name="connsiteY8" fmla="*/ 53524 h 856386"/>
                <a:gd name="connsiteX9" fmla="*/ 143307 w 732072"/>
                <a:gd name="connsiteY9" fmla="*/ 88056 h 856386"/>
                <a:gd name="connsiteX10" fmla="*/ 129494 w 732072"/>
                <a:gd name="connsiteY10" fmla="*/ 115681 h 856386"/>
                <a:gd name="connsiteX11" fmla="*/ 122588 w 732072"/>
                <a:gd name="connsiteY11" fmla="*/ 122588 h 856386"/>
                <a:gd name="connsiteX12" fmla="*/ 115681 w 732072"/>
                <a:gd name="connsiteY12" fmla="*/ 129494 h 856386"/>
                <a:gd name="connsiteX13" fmla="*/ 115681 w 732072"/>
                <a:gd name="connsiteY13" fmla="*/ 150213 h 856386"/>
                <a:gd name="connsiteX14" fmla="*/ 606032 w 732072"/>
                <a:gd name="connsiteY14" fmla="*/ 150213 h 856386"/>
                <a:gd name="connsiteX15" fmla="*/ 640563 w 732072"/>
                <a:gd name="connsiteY15" fmla="*/ 157119 h 856386"/>
                <a:gd name="connsiteX16" fmla="*/ 702721 w 732072"/>
                <a:gd name="connsiteY16" fmla="*/ 177838 h 856386"/>
                <a:gd name="connsiteX17" fmla="*/ 723440 w 732072"/>
                <a:gd name="connsiteY17" fmla="*/ 205464 h 856386"/>
                <a:gd name="connsiteX18" fmla="*/ 730346 w 732072"/>
                <a:gd name="connsiteY18" fmla="*/ 350497 h 856386"/>
                <a:gd name="connsiteX19" fmla="*/ 730346 w 732072"/>
                <a:gd name="connsiteY19" fmla="*/ 668189 h 856386"/>
                <a:gd name="connsiteX20" fmla="*/ 723440 w 732072"/>
                <a:gd name="connsiteY20" fmla="*/ 799409 h 856386"/>
                <a:gd name="connsiteX21" fmla="*/ 702721 w 732072"/>
                <a:gd name="connsiteY21" fmla="*/ 827035 h 856386"/>
                <a:gd name="connsiteX22" fmla="*/ 488624 w 732072"/>
                <a:gd name="connsiteY22" fmla="*/ 847754 h 856386"/>
                <a:gd name="connsiteX23" fmla="*/ 302153 w 732072"/>
                <a:gd name="connsiteY23" fmla="*/ 854660 h 856386"/>
                <a:gd name="connsiteX24" fmla="*/ 184745 w 732072"/>
                <a:gd name="connsiteY24" fmla="*/ 854660 h 856386"/>
                <a:gd name="connsiteX25" fmla="*/ 60431 w 732072"/>
                <a:gd name="connsiteY25" fmla="*/ 847754 h 856386"/>
                <a:gd name="connsiteX26" fmla="*/ 32805 w 732072"/>
                <a:gd name="connsiteY26" fmla="*/ 827035 h 856386"/>
                <a:gd name="connsiteX27" fmla="*/ 12086 w 732072"/>
                <a:gd name="connsiteY27" fmla="*/ 709627 h 856386"/>
                <a:gd name="connsiteX28" fmla="*/ 5180 w 732072"/>
                <a:gd name="connsiteY28" fmla="*/ 612938 h 856386"/>
                <a:gd name="connsiteX29" fmla="*/ 5180 w 732072"/>
                <a:gd name="connsiteY29" fmla="*/ 412654 h 856386"/>
                <a:gd name="connsiteX30" fmla="*/ 18992 w 732072"/>
                <a:gd name="connsiteY30" fmla="*/ 198557 h 856386"/>
                <a:gd name="connsiteX31" fmla="*/ 53524 w 732072"/>
                <a:gd name="connsiteY31" fmla="*/ 164026 h 856386"/>
                <a:gd name="connsiteX32" fmla="*/ 122588 w 732072"/>
                <a:gd name="connsiteY32" fmla="*/ 94962 h 856386"/>
                <a:gd name="connsiteX33" fmla="*/ 170932 w 732072"/>
                <a:gd name="connsiteY33" fmla="*/ 18992 h 85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32072" h="856386">
                  <a:moveTo>
                    <a:pt x="170932" y="18992"/>
                  </a:moveTo>
                  <a:lnTo>
                    <a:pt x="191651" y="5180"/>
                  </a:lnTo>
                  <a:lnTo>
                    <a:pt x="191651" y="12086"/>
                  </a:lnTo>
                  <a:cubicBezTo>
                    <a:pt x="187045" y="16693"/>
                    <a:pt x="184745" y="18992"/>
                    <a:pt x="184745" y="18992"/>
                  </a:cubicBezTo>
                  <a:cubicBezTo>
                    <a:pt x="184745" y="23599"/>
                    <a:pt x="182445" y="25899"/>
                    <a:pt x="177838" y="25899"/>
                  </a:cubicBezTo>
                  <a:lnTo>
                    <a:pt x="177838" y="32805"/>
                  </a:lnTo>
                  <a:cubicBezTo>
                    <a:pt x="173232" y="32805"/>
                    <a:pt x="170932" y="32805"/>
                    <a:pt x="170932" y="32805"/>
                  </a:cubicBezTo>
                  <a:cubicBezTo>
                    <a:pt x="170932" y="37412"/>
                    <a:pt x="168632" y="42011"/>
                    <a:pt x="164026" y="46618"/>
                  </a:cubicBezTo>
                  <a:lnTo>
                    <a:pt x="157119" y="53524"/>
                  </a:lnTo>
                  <a:cubicBezTo>
                    <a:pt x="157119" y="58131"/>
                    <a:pt x="152513" y="69637"/>
                    <a:pt x="143307" y="88056"/>
                  </a:cubicBezTo>
                  <a:lnTo>
                    <a:pt x="129494" y="115681"/>
                  </a:lnTo>
                  <a:lnTo>
                    <a:pt x="122588" y="122588"/>
                  </a:lnTo>
                  <a:lnTo>
                    <a:pt x="115681" y="129494"/>
                  </a:lnTo>
                  <a:lnTo>
                    <a:pt x="115681" y="150213"/>
                  </a:lnTo>
                  <a:lnTo>
                    <a:pt x="606032" y="150213"/>
                  </a:lnTo>
                  <a:lnTo>
                    <a:pt x="640563" y="157119"/>
                  </a:lnTo>
                  <a:cubicBezTo>
                    <a:pt x="668189" y="157119"/>
                    <a:pt x="688908" y="164026"/>
                    <a:pt x="702721" y="177838"/>
                  </a:cubicBezTo>
                  <a:cubicBezTo>
                    <a:pt x="716533" y="191651"/>
                    <a:pt x="723440" y="200857"/>
                    <a:pt x="723440" y="205464"/>
                  </a:cubicBezTo>
                  <a:cubicBezTo>
                    <a:pt x="723440" y="210070"/>
                    <a:pt x="725739" y="258415"/>
                    <a:pt x="730346" y="350497"/>
                  </a:cubicBezTo>
                  <a:lnTo>
                    <a:pt x="730346" y="668189"/>
                  </a:lnTo>
                  <a:cubicBezTo>
                    <a:pt x="725739" y="751065"/>
                    <a:pt x="723440" y="794803"/>
                    <a:pt x="723440" y="799409"/>
                  </a:cubicBezTo>
                  <a:cubicBezTo>
                    <a:pt x="723440" y="804016"/>
                    <a:pt x="716533" y="813222"/>
                    <a:pt x="702721" y="827035"/>
                  </a:cubicBezTo>
                  <a:cubicBezTo>
                    <a:pt x="688908" y="840847"/>
                    <a:pt x="617545" y="847754"/>
                    <a:pt x="488624" y="847754"/>
                  </a:cubicBezTo>
                  <a:lnTo>
                    <a:pt x="302153" y="854660"/>
                  </a:lnTo>
                  <a:lnTo>
                    <a:pt x="184745" y="854660"/>
                  </a:lnTo>
                  <a:cubicBezTo>
                    <a:pt x="106475" y="850054"/>
                    <a:pt x="65037" y="847754"/>
                    <a:pt x="60431" y="847754"/>
                  </a:cubicBezTo>
                  <a:cubicBezTo>
                    <a:pt x="55824" y="847754"/>
                    <a:pt x="46618" y="840847"/>
                    <a:pt x="32805" y="827035"/>
                  </a:cubicBezTo>
                  <a:cubicBezTo>
                    <a:pt x="23599" y="813222"/>
                    <a:pt x="16693" y="774084"/>
                    <a:pt x="12086" y="709627"/>
                  </a:cubicBezTo>
                  <a:lnTo>
                    <a:pt x="5180" y="612938"/>
                  </a:lnTo>
                  <a:lnTo>
                    <a:pt x="5180" y="412654"/>
                  </a:lnTo>
                  <a:cubicBezTo>
                    <a:pt x="5180" y="279134"/>
                    <a:pt x="9786" y="207764"/>
                    <a:pt x="18992" y="198557"/>
                  </a:cubicBezTo>
                  <a:cubicBezTo>
                    <a:pt x="18992" y="189351"/>
                    <a:pt x="30505" y="177838"/>
                    <a:pt x="53524" y="164026"/>
                  </a:cubicBezTo>
                  <a:cubicBezTo>
                    <a:pt x="76543" y="150213"/>
                    <a:pt x="99569" y="127194"/>
                    <a:pt x="122588" y="94962"/>
                  </a:cubicBezTo>
                  <a:cubicBezTo>
                    <a:pt x="145607" y="58131"/>
                    <a:pt x="161726" y="32805"/>
                    <a:pt x="170932" y="189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98E769C-3415-4652-BAFD-BC52F7E7E58C}"/>
                </a:ext>
              </a:extLst>
            </p:cNvPr>
            <p:cNvSpPr/>
            <p:nvPr/>
          </p:nvSpPr>
          <p:spPr>
            <a:xfrm>
              <a:off x="1534199" y="513175"/>
              <a:ext cx="663009" cy="966888"/>
            </a:xfrm>
            <a:custGeom>
              <a:avLst/>
              <a:gdLst>
                <a:gd name="connsiteX0" fmla="*/ 332081 w 663009"/>
                <a:gd name="connsiteY0" fmla="*/ 5180 h 966888"/>
                <a:gd name="connsiteX1" fmla="*/ 594522 w 663009"/>
                <a:gd name="connsiteY1" fmla="*/ 18992 h 966888"/>
                <a:gd name="connsiteX2" fmla="*/ 635960 w 663009"/>
                <a:gd name="connsiteY2" fmla="*/ 94962 h 966888"/>
                <a:gd name="connsiteX3" fmla="*/ 663585 w 663009"/>
                <a:gd name="connsiteY3" fmla="*/ 488624 h 966888"/>
                <a:gd name="connsiteX4" fmla="*/ 649772 w 663009"/>
                <a:gd name="connsiteY4" fmla="*/ 861566 h 966888"/>
                <a:gd name="connsiteX5" fmla="*/ 608334 w 663009"/>
                <a:gd name="connsiteY5" fmla="*/ 930630 h 966888"/>
                <a:gd name="connsiteX6" fmla="*/ 345893 w 663009"/>
                <a:gd name="connsiteY6" fmla="*/ 965162 h 966888"/>
                <a:gd name="connsiteX7" fmla="*/ 83452 w 663009"/>
                <a:gd name="connsiteY7" fmla="*/ 944443 h 966888"/>
                <a:gd name="connsiteX8" fmla="*/ 35108 w 663009"/>
                <a:gd name="connsiteY8" fmla="*/ 875379 h 966888"/>
                <a:gd name="connsiteX9" fmla="*/ 7482 w 663009"/>
                <a:gd name="connsiteY9" fmla="*/ 502437 h 966888"/>
                <a:gd name="connsiteX10" fmla="*/ 14389 w 663009"/>
                <a:gd name="connsiteY10" fmla="*/ 143307 h 966888"/>
                <a:gd name="connsiteX11" fmla="*/ 42014 w 663009"/>
                <a:gd name="connsiteY11" fmla="*/ 60431 h 966888"/>
                <a:gd name="connsiteX12" fmla="*/ 83452 w 663009"/>
                <a:gd name="connsiteY12" fmla="*/ 5180 h 966888"/>
                <a:gd name="connsiteX13" fmla="*/ 332081 w 663009"/>
                <a:gd name="connsiteY13" fmla="*/ 5180 h 966888"/>
                <a:gd name="connsiteX14" fmla="*/ 145609 w 663009"/>
                <a:gd name="connsiteY14" fmla="*/ 481718 h 966888"/>
                <a:gd name="connsiteX15" fmla="*/ 145609 w 663009"/>
                <a:gd name="connsiteY15" fmla="*/ 198557 h 966888"/>
                <a:gd name="connsiteX16" fmla="*/ 332081 w 663009"/>
                <a:gd name="connsiteY16" fmla="*/ 198557 h 966888"/>
                <a:gd name="connsiteX17" fmla="*/ 525458 w 663009"/>
                <a:gd name="connsiteY17" fmla="*/ 474811 h 966888"/>
                <a:gd name="connsiteX18" fmla="*/ 525458 w 663009"/>
                <a:gd name="connsiteY18" fmla="*/ 757971 h 966888"/>
                <a:gd name="connsiteX19" fmla="*/ 525458 w 663009"/>
                <a:gd name="connsiteY19" fmla="*/ 764878 h 966888"/>
                <a:gd name="connsiteX20" fmla="*/ 145609 w 663009"/>
                <a:gd name="connsiteY20" fmla="*/ 764878 h 966888"/>
                <a:gd name="connsiteX21" fmla="*/ 145609 w 663009"/>
                <a:gd name="connsiteY21" fmla="*/ 757971 h 966888"/>
                <a:gd name="connsiteX22" fmla="*/ 145609 w 663009"/>
                <a:gd name="connsiteY22" fmla="*/ 481718 h 96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3009" h="966888">
                  <a:moveTo>
                    <a:pt x="332081" y="5180"/>
                  </a:moveTo>
                  <a:cubicBezTo>
                    <a:pt x="497833" y="5180"/>
                    <a:pt x="585315" y="9784"/>
                    <a:pt x="594522" y="18992"/>
                  </a:cubicBezTo>
                  <a:cubicBezTo>
                    <a:pt x="608334" y="28201"/>
                    <a:pt x="622147" y="53524"/>
                    <a:pt x="635960" y="94962"/>
                  </a:cubicBezTo>
                  <a:cubicBezTo>
                    <a:pt x="654379" y="131796"/>
                    <a:pt x="663585" y="263016"/>
                    <a:pt x="663585" y="488624"/>
                  </a:cubicBezTo>
                  <a:cubicBezTo>
                    <a:pt x="663585" y="709627"/>
                    <a:pt x="658979" y="833941"/>
                    <a:pt x="649772" y="861566"/>
                  </a:cubicBezTo>
                  <a:cubicBezTo>
                    <a:pt x="640566" y="884585"/>
                    <a:pt x="626754" y="907611"/>
                    <a:pt x="608334" y="930630"/>
                  </a:cubicBezTo>
                  <a:cubicBezTo>
                    <a:pt x="589915" y="949049"/>
                    <a:pt x="502439" y="960555"/>
                    <a:pt x="345893" y="965162"/>
                  </a:cubicBezTo>
                  <a:cubicBezTo>
                    <a:pt x="184748" y="969768"/>
                    <a:pt x="97265" y="962862"/>
                    <a:pt x="83452" y="944443"/>
                  </a:cubicBezTo>
                  <a:cubicBezTo>
                    <a:pt x="65033" y="935237"/>
                    <a:pt x="48920" y="912211"/>
                    <a:pt x="35108" y="875379"/>
                  </a:cubicBezTo>
                  <a:cubicBezTo>
                    <a:pt x="21295" y="838548"/>
                    <a:pt x="12089" y="714234"/>
                    <a:pt x="7482" y="502437"/>
                  </a:cubicBezTo>
                  <a:cubicBezTo>
                    <a:pt x="2876" y="286038"/>
                    <a:pt x="5183" y="166328"/>
                    <a:pt x="14389" y="143307"/>
                  </a:cubicBezTo>
                  <a:cubicBezTo>
                    <a:pt x="14389" y="124889"/>
                    <a:pt x="23595" y="97264"/>
                    <a:pt x="42014" y="60431"/>
                  </a:cubicBezTo>
                  <a:cubicBezTo>
                    <a:pt x="60433" y="28201"/>
                    <a:pt x="74246" y="9784"/>
                    <a:pt x="83452" y="5180"/>
                  </a:cubicBezTo>
                  <a:cubicBezTo>
                    <a:pt x="88059" y="5180"/>
                    <a:pt x="170935" y="5180"/>
                    <a:pt x="332081" y="5180"/>
                  </a:cubicBezTo>
                  <a:close/>
                  <a:moveTo>
                    <a:pt x="145609" y="481718"/>
                  </a:moveTo>
                  <a:lnTo>
                    <a:pt x="145609" y="198557"/>
                  </a:lnTo>
                  <a:lnTo>
                    <a:pt x="332081" y="198557"/>
                  </a:lnTo>
                  <a:cubicBezTo>
                    <a:pt x="461001" y="198557"/>
                    <a:pt x="525458" y="290642"/>
                    <a:pt x="525458" y="474811"/>
                  </a:cubicBezTo>
                  <a:cubicBezTo>
                    <a:pt x="525458" y="658983"/>
                    <a:pt x="525458" y="753365"/>
                    <a:pt x="525458" y="757971"/>
                  </a:cubicBezTo>
                  <a:lnTo>
                    <a:pt x="525458" y="764878"/>
                  </a:lnTo>
                  <a:lnTo>
                    <a:pt x="145609" y="764878"/>
                  </a:lnTo>
                  <a:lnTo>
                    <a:pt x="145609" y="757971"/>
                  </a:lnTo>
                  <a:cubicBezTo>
                    <a:pt x="141003" y="757971"/>
                    <a:pt x="141003" y="665889"/>
                    <a:pt x="145609" y="4817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3E4FD3F-E16A-498C-B29D-EC36EA95193D}"/>
                </a:ext>
              </a:extLst>
            </p:cNvPr>
            <p:cNvSpPr/>
            <p:nvPr/>
          </p:nvSpPr>
          <p:spPr>
            <a:xfrm>
              <a:off x="1826568" y="3123774"/>
              <a:ext cx="669915" cy="669915"/>
            </a:xfrm>
            <a:custGeom>
              <a:avLst/>
              <a:gdLst>
                <a:gd name="connsiteX0" fmla="*/ 364310 w 669915"/>
                <a:gd name="connsiteY0" fmla="*/ 668189 h 669915"/>
                <a:gd name="connsiteX1" fmla="*/ 170932 w 669915"/>
                <a:gd name="connsiteY1" fmla="*/ 668189 h 669915"/>
                <a:gd name="connsiteX2" fmla="*/ 164026 w 669915"/>
                <a:gd name="connsiteY2" fmla="*/ 661283 h 669915"/>
                <a:gd name="connsiteX3" fmla="*/ 164026 w 669915"/>
                <a:gd name="connsiteY3" fmla="*/ 585313 h 669915"/>
                <a:gd name="connsiteX4" fmla="*/ 170932 w 669915"/>
                <a:gd name="connsiteY4" fmla="*/ 585313 h 669915"/>
                <a:gd name="connsiteX5" fmla="*/ 170932 w 669915"/>
                <a:gd name="connsiteY5" fmla="*/ 578406 h 669915"/>
                <a:gd name="connsiteX6" fmla="*/ 357403 w 669915"/>
                <a:gd name="connsiteY6" fmla="*/ 578406 h 669915"/>
                <a:gd name="connsiteX7" fmla="*/ 564594 w 669915"/>
                <a:gd name="connsiteY7" fmla="*/ 557687 h 669915"/>
                <a:gd name="connsiteX8" fmla="*/ 585313 w 669915"/>
                <a:gd name="connsiteY8" fmla="*/ 343591 h 669915"/>
                <a:gd name="connsiteX9" fmla="*/ 578406 w 669915"/>
                <a:gd name="connsiteY9" fmla="*/ 122588 h 669915"/>
                <a:gd name="connsiteX10" fmla="*/ 343591 w 669915"/>
                <a:gd name="connsiteY10" fmla="*/ 94962 h 669915"/>
                <a:gd name="connsiteX11" fmla="*/ 108775 w 669915"/>
                <a:gd name="connsiteY11" fmla="*/ 108775 h 669915"/>
                <a:gd name="connsiteX12" fmla="*/ 94962 w 669915"/>
                <a:gd name="connsiteY12" fmla="*/ 260715 h 669915"/>
                <a:gd name="connsiteX13" fmla="*/ 88056 w 669915"/>
                <a:gd name="connsiteY13" fmla="*/ 398841 h 669915"/>
                <a:gd name="connsiteX14" fmla="*/ 12086 w 669915"/>
                <a:gd name="connsiteY14" fmla="*/ 398841 h 669915"/>
                <a:gd name="connsiteX15" fmla="*/ 12086 w 669915"/>
                <a:gd name="connsiteY15" fmla="*/ 385029 h 669915"/>
                <a:gd name="connsiteX16" fmla="*/ 5180 w 669915"/>
                <a:gd name="connsiteY16" fmla="*/ 385029 h 669915"/>
                <a:gd name="connsiteX17" fmla="*/ 12086 w 669915"/>
                <a:gd name="connsiteY17" fmla="*/ 253808 h 669915"/>
                <a:gd name="connsiteX18" fmla="*/ 32805 w 669915"/>
                <a:gd name="connsiteY18" fmla="*/ 81150 h 669915"/>
                <a:gd name="connsiteX19" fmla="*/ 53524 w 669915"/>
                <a:gd name="connsiteY19" fmla="*/ 32805 h 669915"/>
                <a:gd name="connsiteX20" fmla="*/ 88056 w 669915"/>
                <a:gd name="connsiteY20" fmla="*/ 12086 h 669915"/>
                <a:gd name="connsiteX21" fmla="*/ 343591 w 669915"/>
                <a:gd name="connsiteY21" fmla="*/ 5180 h 669915"/>
                <a:gd name="connsiteX22" fmla="*/ 606032 w 669915"/>
                <a:gd name="connsiteY22" fmla="*/ 32805 h 669915"/>
                <a:gd name="connsiteX23" fmla="*/ 654376 w 669915"/>
                <a:gd name="connsiteY23" fmla="*/ 94962 h 669915"/>
                <a:gd name="connsiteX24" fmla="*/ 668189 w 669915"/>
                <a:gd name="connsiteY24" fmla="*/ 350497 h 669915"/>
                <a:gd name="connsiteX25" fmla="*/ 647470 w 669915"/>
                <a:gd name="connsiteY25" fmla="*/ 592219 h 669915"/>
                <a:gd name="connsiteX26" fmla="*/ 606032 w 669915"/>
                <a:gd name="connsiteY26" fmla="*/ 640563 h 669915"/>
                <a:gd name="connsiteX27" fmla="*/ 571500 w 669915"/>
                <a:gd name="connsiteY27" fmla="*/ 661283 h 669915"/>
                <a:gd name="connsiteX28" fmla="*/ 364310 w 669915"/>
                <a:gd name="connsiteY28" fmla="*/ 668189 h 66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69915" h="669915">
                  <a:moveTo>
                    <a:pt x="364310" y="668189"/>
                  </a:moveTo>
                  <a:lnTo>
                    <a:pt x="170932" y="668189"/>
                  </a:lnTo>
                  <a:lnTo>
                    <a:pt x="164026" y="661283"/>
                  </a:lnTo>
                  <a:lnTo>
                    <a:pt x="164026" y="585313"/>
                  </a:lnTo>
                  <a:lnTo>
                    <a:pt x="170932" y="585313"/>
                  </a:lnTo>
                  <a:lnTo>
                    <a:pt x="170932" y="578406"/>
                  </a:lnTo>
                  <a:lnTo>
                    <a:pt x="357403" y="578406"/>
                  </a:lnTo>
                  <a:cubicBezTo>
                    <a:pt x="486324" y="573800"/>
                    <a:pt x="555387" y="566894"/>
                    <a:pt x="564594" y="557687"/>
                  </a:cubicBezTo>
                  <a:cubicBezTo>
                    <a:pt x="573800" y="543875"/>
                    <a:pt x="580706" y="472511"/>
                    <a:pt x="585313" y="343591"/>
                  </a:cubicBezTo>
                  <a:cubicBezTo>
                    <a:pt x="589919" y="214670"/>
                    <a:pt x="587613" y="141007"/>
                    <a:pt x="578406" y="122588"/>
                  </a:cubicBezTo>
                  <a:cubicBezTo>
                    <a:pt x="569200" y="108775"/>
                    <a:pt x="490924" y="99569"/>
                    <a:pt x="343591" y="94962"/>
                  </a:cubicBezTo>
                  <a:cubicBezTo>
                    <a:pt x="196258" y="90356"/>
                    <a:pt x="117981" y="94962"/>
                    <a:pt x="108775" y="108775"/>
                  </a:cubicBezTo>
                  <a:cubicBezTo>
                    <a:pt x="99569" y="117981"/>
                    <a:pt x="94962" y="168632"/>
                    <a:pt x="94962" y="260715"/>
                  </a:cubicBezTo>
                  <a:lnTo>
                    <a:pt x="88056" y="398841"/>
                  </a:lnTo>
                  <a:lnTo>
                    <a:pt x="12086" y="398841"/>
                  </a:lnTo>
                  <a:lnTo>
                    <a:pt x="12086" y="385029"/>
                  </a:lnTo>
                  <a:lnTo>
                    <a:pt x="5180" y="385029"/>
                  </a:lnTo>
                  <a:lnTo>
                    <a:pt x="12086" y="253808"/>
                  </a:lnTo>
                  <a:cubicBezTo>
                    <a:pt x="12086" y="161726"/>
                    <a:pt x="18992" y="104168"/>
                    <a:pt x="32805" y="81150"/>
                  </a:cubicBezTo>
                  <a:cubicBezTo>
                    <a:pt x="46618" y="58131"/>
                    <a:pt x="53524" y="42011"/>
                    <a:pt x="53524" y="32805"/>
                  </a:cubicBezTo>
                  <a:cubicBezTo>
                    <a:pt x="58131" y="28199"/>
                    <a:pt x="69637" y="21292"/>
                    <a:pt x="88056" y="12086"/>
                  </a:cubicBezTo>
                  <a:cubicBezTo>
                    <a:pt x="106475" y="7480"/>
                    <a:pt x="191651" y="5180"/>
                    <a:pt x="343591" y="5180"/>
                  </a:cubicBezTo>
                  <a:cubicBezTo>
                    <a:pt x="500137" y="5180"/>
                    <a:pt x="587613" y="14386"/>
                    <a:pt x="606032" y="32805"/>
                  </a:cubicBezTo>
                  <a:cubicBezTo>
                    <a:pt x="624451" y="46618"/>
                    <a:pt x="640563" y="67337"/>
                    <a:pt x="654376" y="94962"/>
                  </a:cubicBezTo>
                  <a:cubicBezTo>
                    <a:pt x="668189" y="122588"/>
                    <a:pt x="672795" y="207764"/>
                    <a:pt x="668189" y="350497"/>
                  </a:cubicBezTo>
                  <a:cubicBezTo>
                    <a:pt x="663582" y="488624"/>
                    <a:pt x="656676" y="569200"/>
                    <a:pt x="647470" y="592219"/>
                  </a:cubicBezTo>
                  <a:cubicBezTo>
                    <a:pt x="633657" y="615238"/>
                    <a:pt x="619844" y="631357"/>
                    <a:pt x="606032" y="640563"/>
                  </a:cubicBezTo>
                  <a:cubicBezTo>
                    <a:pt x="592219" y="649770"/>
                    <a:pt x="580706" y="656676"/>
                    <a:pt x="571500" y="661283"/>
                  </a:cubicBezTo>
                  <a:cubicBezTo>
                    <a:pt x="562294" y="665889"/>
                    <a:pt x="493230" y="668189"/>
                    <a:pt x="364310" y="66818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45C2718-BD1C-4FDC-A745-78D882551668}"/>
                </a:ext>
              </a:extLst>
            </p:cNvPr>
            <p:cNvSpPr/>
            <p:nvPr/>
          </p:nvSpPr>
          <p:spPr>
            <a:xfrm>
              <a:off x="5305063" y="3093191"/>
              <a:ext cx="1063577" cy="1063577"/>
            </a:xfrm>
            <a:custGeom>
              <a:avLst/>
              <a:gdLst>
                <a:gd name="connsiteX0" fmla="*/ 207766 w 1063576"/>
                <a:gd name="connsiteY0" fmla="*/ 12086 h 1063577"/>
                <a:gd name="connsiteX1" fmla="*/ 256111 w 1063576"/>
                <a:gd name="connsiteY1" fmla="*/ 5180 h 1063577"/>
                <a:gd name="connsiteX2" fmla="*/ 263017 w 1063576"/>
                <a:gd name="connsiteY2" fmla="*/ 5180 h 1063577"/>
                <a:gd name="connsiteX3" fmla="*/ 269923 w 1063576"/>
                <a:gd name="connsiteY3" fmla="*/ 94962 h 1063577"/>
                <a:gd name="connsiteX4" fmla="*/ 256111 w 1063576"/>
                <a:gd name="connsiteY4" fmla="*/ 184745 h 1063577"/>
                <a:gd name="connsiteX5" fmla="*/ 242298 w 1063576"/>
                <a:gd name="connsiteY5" fmla="*/ 184745 h 1063577"/>
                <a:gd name="connsiteX6" fmla="*/ 221579 w 1063576"/>
                <a:gd name="connsiteY6" fmla="*/ 191651 h 1063577"/>
                <a:gd name="connsiteX7" fmla="*/ 187047 w 1063576"/>
                <a:gd name="connsiteY7" fmla="*/ 212370 h 1063577"/>
                <a:gd name="connsiteX8" fmla="*/ 180141 w 1063576"/>
                <a:gd name="connsiteY8" fmla="*/ 543875 h 1063577"/>
                <a:gd name="connsiteX9" fmla="*/ 193954 w 1063576"/>
                <a:gd name="connsiteY9" fmla="*/ 868473 h 1063577"/>
                <a:gd name="connsiteX10" fmla="*/ 532365 w 1063576"/>
                <a:gd name="connsiteY10" fmla="*/ 882286 h 1063577"/>
                <a:gd name="connsiteX11" fmla="*/ 877682 w 1063576"/>
                <a:gd name="connsiteY11" fmla="*/ 854660 h 1063577"/>
                <a:gd name="connsiteX12" fmla="*/ 884588 w 1063576"/>
                <a:gd name="connsiteY12" fmla="*/ 530062 h 1063577"/>
                <a:gd name="connsiteX13" fmla="*/ 877682 w 1063576"/>
                <a:gd name="connsiteY13" fmla="*/ 219276 h 1063577"/>
                <a:gd name="connsiteX14" fmla="*/ 870775 w 1063576"/>
                <a:gd name="connsiteY14" fmla="*/ 212370 h 1063577"/>
                <a:gd name="connsiteX15" fmla="*/ 870775 w 1063576"/>
                <a:gd name="connsiteY15" fmla="*/ 198557 h 1063577"/>
                <a:gd name="connsiteX16" fmla="*/ 863869 w 1063576"/>
                <a:gd name="connsiteY16" fmla="*/ 198557 h 1063577"/>
                <a:gd name="connsiteX17" fmla="*/ 856963 w 1063576"/>
                <a:gd name="connsiteY17" fmla="*/ 191651 h 1063577"/>
                <a:gd name="connsiteX18" fmla="*/ 850056 w 1063576"/>
                <a:gd name="connsiteY18" fmla="*/ 184745 h 1063577"/>
                <a:gd name="connsiteX19" fmla="*/ 822431 w 1063576"/>
                <a:gd name="connsiteY19" fmla="*/ 184745 h 1063577"/>
                <a:gd name="connsiteX20" fmla="*/ 801712 w 1063576"/>
                <a:gd name="connsiteY20" fmla="*/ 94962 h 1063577"/>
                <a:gd name="connsiteX21" fmla="*/ 801712 w 1063576"/>
                <a:gd name="connsiteY21" fmla="*/ 5180 h 1063577"/>
                <a:gd name="connsiteX22" fmla="*/ 856963 w 1063576"/>
                <a:gd name="connsiteY22" fmla="*/ 5180 h 1063577"/>
                <a:gd name="connsiteX23" fmla="*/ 926026 w 1063576"/>
                <a:gd name="connsiteY23" fmla="*/ 18992 h 1063577"/>
                <a:gd name="connsiteX24" fmla="*/ 981277 w 1063576"/>
                <a:gd name="connsiteY24" fmla="*/ 67337 h 1063577"/>
                <a:gd name="connsiteX25" fmla="*/ 1036528 w 1063576"/>
                <a:gd name="connsiteY25" fmla="*/ 143307 h 1063577"/>
                <a:gd name="connsiteX26" fmla="*/ 1057247 w 1063576"/>
                <a:gd name="connsiteY26" fmla="*/ 516249 h 1063577"/>
                <a:gd name="connsiteX27" fmla="*/ 1050340 w 1063576"/>
                <a:gd name="connsiteY27" fmla="*/ 896098 h 1063577"/>
                <a:gd name="connsiteX28" fmla="*/ 1008902 w 1063576"/>
                <a:gd name="connsiteY28" fmla="*/ 978974 h 1063577"/>
                <a:gd name="connsiteX29" fmla="*/ 953652 w 1063576"/>
                <a:gd name="connsiteY29" fmla="*/ 1034225 h 1063577"/>
                <a:gd name="connsiteX30" fmla="*/ 539271 w 1063576"/>
                <a:gd name="connsiteY30" fmla="*/ 1061851 h 1063577"/>
                <a:gd name="connsiteX31" fmla="*/ 152516 w 1063576"/>
                <a:gd name="connsiteY31" fmla="*/ 1054944 h 1063577"/>
                <a:gd name="connsiteX32" fmla="*/ 97265 w 1063576"/>
                <a:gd name="connsiteY32" fmla="*/ 1020412 h 1063577"/>
                <a:gd name="connsiteX33" fmla="*/ 35108 w 1063576"/>
                <a:gd name="connsiteY33" fmla="*/ 944443 h 1063577"/>
                <a:gd name="connsiteX34" fmla="*/ 7482 w 1063576"/>
                <a:gd name="connsiteY34" fmla="*/ 557687 h 1063577"/>
                <a:gd name="connsiteX35" fmla="*/ 14389 w 1063576"/>
                <a:gd name="connsiteY35" fmla="*/ 170932 h 1063577"/>
                <a:gd name="connsiteX36" fmla="*/ 55827 w 1063576"/>
                <a:gd name="connsiteY36" fmla="*/ 94962 h 1063577"/>
                <a:gd name="connsiteX37" fmla="*/ 117984 w 1063576"/>
                <a:gd name="connsiteY37" fmla="*/ 32805 h 1063577"/>
                <a:gd name="connsiteX38" fmla="*/ 207766 w 1063576"/>
                <a:gd name="connsiteY38" fmla="*/ 12086 h 10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3576" h="1063577">
                  <a:moveTo>
                    <a:pt x="207766" y="12086"/>
                  </a:moveTo>
                  <a:lnTo>
                    <a:pt x="256111" y="5180"/>
                  </a:lnTo>
                  <a:lnTo>
                    <a:pt x="263017" y="5180"/>
                  </a:lnTo>
                  <a:cubicBezTo>
                    <a:pt x="267624" y="5180"/>
                    <a:pt x="269923" y="35105"/>
                    <a:pt x="269923" y="94962"/>
                  </a:cubicBezTo>
                  <a:cubicBezTo>
                    <a:pt x="269923" y="154819"/>
                    <a:pt x="265317" y="184745"/>
                    <a:pt x="256111" y="184745"/>
                  </a:cubicBezTo>
                  <a:lnTo>
                    <a:pt x="242298" y="184745"/>
                  </a:lnTo>
                  <a:lnTo>
                    <a:pt x="221579" y="191651"/>
                  </a:lnTo>
                  <a:cubicBezTo>
                    <a:pt x="203160" y="196258"/>
                    <a:pt x="191654" y="203164"/>
                    <a:pt x="187047" y="212370"/>
                  </a:cubicBezTo>
                  <a:cubicBezTo>
                    <a:pt x="182441" y="226183"/>
                    <a:pt x="180141" y="336684"/>
                    <a:pt x="180141" y="543875"/>
                  </a:cubicBezTo>
                  <a:cubicBezTo>
                    <a:pt x="180141" y="751065"/>
                    <a:pt x="184747" y="859267"/>
                    <a:pt x="193954" y="868473"/>
                  </a:cubicBezTo>
                  <a:cubicBezTo>
                    <a:pt x="198560" y="882286"/>
                    <a:pt x="311362" y="886892"/>
                    <a:pt x="532365" y="882286"/>
                  </a:cubicBezTo>
                  <a:cubicBezTo>
                    <a:pt x="753368" y="877679"/>
                    <a:pt x="868476" y="868473"/>
                    <a:pt x="877682" y="854660"/>
                  </a:cubicBezTo>
                  <a:cubicBezTo>
                    <a:pt x="882288" y="836241"/>
                    <a:pt x="884588" y="728046"/>
                    <a:pt x="884588" y="530062"/>
                  </a:cubicBezTo>
                  <a:cubicBezTo>
                    <a:pt x="884588" y="327478"/>
                    <a:pt x="882288" y="223883"/>
                    <a:pt x="877682" y="219276"/>
                  </a:cubicBezTo>
                  <a:lnTo>
                    <a:pt x="870775" y="212370"/>
                  </a:lnTo>
                  <a:lnTo>
                    <a:pt x="870775" y="198557"/>
                  </a:lnTo>
                  <a:lnTo>
                    <a:pt x="863869" y="198557"/>
                  </a:lnTo>
                  <a:lnTo>
                    <a:pt x="856963" y="191651"/>
                  </a:lnTo>
                  <a:lnTo>
                    <a:pt x="850056" y="184745"/>
                  </a:lnTo>
                  <a:lnTo>
                    <a:pt x="822431" y="184745"/>
                  </a:lnTo>
                  <a:cubicBezTo>
                    <a:pt x="808618" y="184745"/>
                    <a:pt x="801712" y="154819"/>
                    <a:pt x="801712" y="94962"/>
                  </a:cubicBezTo>
                  <a:lnTo>
                    <a:pt x="801712" y="5180"/>
                  </a:lnTo>
                  <a:lnTo>
                    <a:pt x="856963" y="5180"/>
                  </a:lnTo>
                  <a:cubicBezTo>
                    <a:pt x="879982" y="5180"/>
                    <a:pt x="903007" y="9786"/>
                    <a:pt x="926026" y="18992"/>
                  </a:cubicBezTo>
                  <a:cubicBezTo>
                    <a:pt x="944445" y="28199"/>
                    <a:pt x="962858" y="44318"/>
                    <a:pt x="981277" y="67337"/>
                  </a:cubicBezTo>
                  <a:cubicBezTo>
                    <a:pt x="999696" y="85756"/>
                    <a:pt x="1018108" y="111075"/>
                    <a:pt x="1036528" y="143307"/>
                  </a:cubicBezTo>
                  <a:cubicBezTo>
                    <a:pt x="1045734" y="175539"/>
                    <a:pt x="1052640" y="299853"/>
                    <a:pt x="1057247" y="516249"/>
                  </a:cubicBezTo>
                  <a:cubicBezTo>
                    <a:pt x="1061853" y="737252"/>
                    <a:pt x="1059547" y="863866"/>
                    <a:pt x="1050340" y="896098"/>
                  </a:cubicBezTo>
                  <a:cubicBezTo>
                    <a:pt x="1041134" y="928330"/>
                    <a:pt x="1027321" y="955955"/>
                    <a:pt x="1008902" y="978974"/>
                  </a:cubicBezTo>
                  <a:cubicBezTo>
                    <a:pt x="995090" y="1001993"/>
                    <a:pt x="976670" y="1020412"/>
                    <a:pt x="953652" y="1034225"/>
                  </a:cubicBezTo>
                  <a:cubicBezTo>
                    <a:pt x="930633" y="1048038"/>
                    <a:pt x="792506" y="1057244"/>
                    <a:pt x="539271" y="1061851"/>
                  </a:cubicBezTo>
                  <a:cubicBezTo>
                    <a:pt x="290642" y="1066457"/>
                    <a:pt x="161722" y="1064150"/>
                    <a:pt x="152516" y="1054944"/>
                  </a:cubicBezTo>
                  <a:cubicBezTo>
                    <a:pt x="138703" y="1054944"/>
                    <a:pt x="120284" y="1043431"/>
                    <a:pt x="97265" y="1020412"/>
                  </a:cubicBezTo>
                  <a:cubicBezTo>
                    <a:pt x="69639" y="1001993"/>
                    <a:pt x="48920" y="976674"/>
                    <a:pt x="35108" y="944443"/>
                  </a:cubicBezTo>
                  <a:cubicBezTo>
                    <a:pt x="21295" y="912211"/>
                    <a:pt x="12089" y="783297"/>
                    <a:pt x="7482" y="557687"/>
                  </a:cubicBezTo>
                  <a:cubicBezTo>
                    <a:pt x="2876" y="327478"/>
                    <a:pt x="5183" y="198557"/>
                    <a:pt x="14389" y="170932"/>
                  </a:cubicBezTo>
                  <a:cubicBezTo>
                    <a:pt x="23595" y="147913"/>
                    <a:pt x="37408" y="122588"/>
                    <a:pt x="55827" y="94962"/>
                  </a:cubicBezTo>
                  <a:cubicBezTo>
                    <a:pt x="74246" y="67337"/>
                    <a:pt x="94965" y="46618"/>
                    <a:pt x="117984" y="32805"/>
                  </a:cubicBezTo>
                  <a:cubicBezTo>
                    <a:pt x="141003" y="23599"/>
                    <a:pt x="170935" y="16693"/>
                    <a:pt x="207766" y="12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3A8CB9F-EAAC-441C-94DF-6BE6CF5D36A0}"/>
                </a:ext>
              </a:extLst>
            </p:cNvPr>
            <p:cNvSpPr/>
            <p:nvPr/>
          </p:nvSpPr>
          <p:spPr>
            <a:xfrm>
              <a:off x="5742465" y="1140270"/>
              <a:ext cx="559414" cy="669915"/>
            </a:xfrm>
            <a:custGeom>
              <a:avLst/>
              <a:gdLst>
                <a:gd name="connsiteX0" fmla="*/ 274527 w 559413"/>
                <a:gd name="connsiteY0" fmla="*/ 6562 h 669915"/>
                <a:gd name="connsiteX1" fmla="*/ 530062 w 559413"/>
                <a:gd name="connsiteY1" fmla="*/ 27281 h 669915"/>
                <a:gd name="connsiteX2" fmla="*/ 557687 w 559413"/>
                <a:gd name="connsiteY2" fmla="*/ 338067 h 669915"/>
                <a:gd name="connsiteX3" fmla="*/ 536968 w 559413"/>
                <a:gd name="connsiteY3" fmla="*/ 648852 h 669915"/>
                <a:gd name="connsiteX4" fmla="*/ 281434 w 559413"/>
                <a:gd name="connsiteY4" fmla="*/ 669571 h 669915"/>
                <a:gd name="connsiteX5" fmla="*/ 25899 w 559413"/>
                <a:gd name="connsiteY5" fmla="*/ 648852 h 669915"/>
                <a:gd name="connsiteX6" fmla="*/ 5180 w 559413"/>
                <a:gd name="connsiteY6" fmla="*/ 338067 h 669915"/>
                <a:gd name="connsiteX7" fmla="*/ 18992 w 559413"/>
                <a:gd name="connsiteY7" fmla="*/ 27281 h 669915"/>
                <a:gd name="connsiteX8" fmla="*/ 274527 w 559413"/>
                <a:gd name="connsiteY8" fmla="*/ 6562 h 66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13" h="669915">
                  <a:moveTo>
                    <a:pt x="274527" y="6562"/>
                  </a:moveTo>
                  <a:cubicBezTo>
                    <a:pt x="431073" y="1956"/>
                    <a:pt x="516249" y="8862"/>
                    <a:pt x="530062" y="27281"/>
                  </a:cubicBezTo>
                  <a:cubicBezTo>
                    <a:pt x="548481" y="41094"/>
                    <a:pt x="557687" y="144689"/>
                    <a:pt x="557687" y="338067"/>
                  </a:cubicBezTo>
                  <a:cubicBezTo>
                    <a:pt x="557687" y="531444"/>
                    <a:pt x="550781" y="635040"/>
                    <a:pt x="536968" y="648852"/>
                  </a:cubicBezTo>
                  <a:cubicBezTo>
                    <a:pt x="527762" y="658058"/>
                    <a:pt x="442579" y="664965"/>
                    <a:pt x="281434" y="669571"/>
                  </a:cubicBezTo>
                  <a:cubicBezTo>
                    <a:pt x="124887" y="674178"/>
                    <a:pt x="39711" y="667271"/>
                    <a:pt x="25899" y="648852"/>
                  </a:cubicBezTo>
                  <a:cubicBezTo>
                    <a:pt x="12086" y="635040"/>
                    <a:pt x="5180" y="531444"/>
                    <a:pt x="5180" y="338067"/>
                  </a:cubicBezTo>
                  <a:cubicBezTo>
                    <a:pt x="5180" y="144689"/>
                    <a:pt x="9786" y="41094"/>
                    <a:pt x="18992" y="27281"/>
                  </a:cubicBezTo>
                  <a:cubicBezTo>
                    <a:pt x="28199" y="13469"/>
                    <a:pt x="113381" y="6562"/>
                    <a:pt x="274527" y="656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D9474BD-1F7C-4F1D-81AF-655DD5CDDEC3}"/>
                </a:ext>
              </a:extLst>
            </p:cNvPr>
            <p:cNvSpPr/>
            <p:nvPr/>
          </p:nvSpPr>
          <p:spPr>
            <a:xfrm>
              <a:off x="3587686" y="2686371"/>
              <a:ext cx="559414" cy="386755"/>
            </a:xfrm>
            <a:custGeom>
              <a:avLst/>
              <a:gdLst>
                <a:gd name="connsiteX0" fmla="*/ 219276 w 559413"/>
                <a:gd name="connsiteY0" fmla="*/ 14389 h 386755"/>
                <a:gd name="connsiteX1" fmla="*/ 226183 w 559413"/>
                <a:gd name="connsiteY1" fmla="*/ 28201 h 386755"/>
                <a:gd name="connsiteX2" fmla="*/ 233089 w 559413"/>
                <a:gd name="connsiteY2" fmla="*/ 69639 h 386755"/>
                <a:gd name="connsiteX3" fmla="*/ 274527 w 559413"/>
                <a:gd name="connsiteY3" fmla="*/ 138703 h 386755"/>
                <a:gd name="connsiteX4" fmla="*/ 322872 w 559413"/>
                <a:gd name="connsiteY4" fmla="*/ 173235 h 386755"/>
                <a:gd name="connsiteX5" fmla="*/ 447186 w 559413"/>
                <a:gd name="connsiteY5" fmla="*/ 180141 h 386755"/>
                <a:gd name="connsiteX6" fmla="*/ 557687 w 559413"/>
                <a:gd name="connsiteY6" fmla="*/ 180141 h 386755"/>
                <a:gd name="connsiteX7" fmla="*/ 557687 w 559413"/>
                <a:gd name="connsiteY7" fmla="*/ 387331 h 386755"/>
                <a:gd name="connsiteX8" fmla="*/ 281434 w 559413"/>
                <a:gd name="connsiteY8" fmla="*/ 387331 h 386755"/>
                <a:gd name="connsiteX9" fmla="*/ 12086 w 559413"/>
                <a:gd name="connsiteY9" fmla="*/ 387331 h 386755"/>
                <a:gd name="connsiteX10" fmla="*/ 5180 w 559413"/>
                <a:gd name="connsiteY10" fmla="*/ 200860 h 386755"/>
                <a:gd name="connsiteX11" fmla="*/ 108775 w 559413"/>
                <a:gd name="connsiteY11" fmla="*/ 7482 h 386755"/>
                <a:gd name="connsiteX12" fmla="*/ 219276 w 559413"/>
                <a:gd name="connsiteY12" fmla="*/ 14389 h 38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413" h="386755">
                  <a:moveTo>
                    <a:pt x="219276" y="14389"/>
                  </a:moveTo>
                  <a:lnTo>
                    <a:pt x="226183" y="28201"/>
                  </a:lnTo>
                  <a:lnTo>
                    <a:pt x="233089" y="69639"/>
                  </a:lnTo>
                  <a:cubicBezTo>
                    <a:pt x="237696" y="92658"/>
                    <a:pt x="251508" y="115684"/>
                    <a:pt x="274527" y="138703"/>
                  </a:cubicBezTo>
                  <a:cubicBezTo>
                    <a:pt x="297546" y="157122"/>
                    <a:pt x="313665" y="168628"/>
                    <a:pt x="322872" y="173235"/>
                  </a:cubicBezTo>
                  <a:cubicBezTo>
                    <a:pt x="327478" y="177841"/>
                    <a:pt x="368916" y="180141"/>
                    <a:pt x="447186" y="180141"/>
                  </a:cubicBezTo>
                  <a:lnTo>
                    <a:pt x="557687" y="180141"/>
                  </a:lnTo>
                  <a:lnTo>
                    <a:pt x="557687" y="387331"/>
                  </a:lnTo>
                  <a:lnTo>
                    <a:pt x="281434" y="387331"/>
                  </a:lnTo>
                  <a:cubicBezTo>
                    <a:pt x="101869" y="387331"/>
                    <a:pt x="12086" y="387331"/>
                    <a:pt x="12086" y="387331"/>
                  </a:cubicBezTo>
                  <a:cubicBezTo>
                    <a:pt x="7480" y="387331"/>
                    <a:pt x="5180" y="325174"/>
                    <a:pt x="5180" y="200860"/>
                  </a:cubicBezTo>
                  <a:cubicBezTo>
                    <a:pt x="5180" y="76546"/>
                    <a:pt x="39711" y="12089"/>
                    <a:pt x="108775" y="7482"/>
                  </a:cubicBezTo>
                  <a:cubicBezTo>
                    <a:pt x="177838" y="2876"/>
                    <a:pt x="214670" y="5183"/>
                    <a:pt x="219276" y="14389"/>
                  </a:cubicBezTo>
                  <a:close/>
                </a:path>
              </a:pathLst>
            </a:custGeom>
            <a:solidFill>
              <a:srgbClr val="FCFDFC"/>
            </a:solidFill>
            <a:ln w="9525" cap="flat">
              <a:solidFill>
                <a:srgbClr val="FCFDF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4F8D0D3-A6C5-498D-8CCE-F53AA2A8E12F}"/>
                </a:ext>
              </a:extLst>
            </p:cNvPr>
            <p:cNvSpPr/>
            <p:nvPr/>
          </p:nvSpPr>
          <p:spPr>
            <a:xfrm>
              <a:off x="3325245" y="416487"/>
              <a:ext cx="338411" cy="324598"/>
            </a:xfrm>
            <a:custGeom>
              <a:avLst/>
              <a:gdLst>
                <a:gd name="connsiteX0" fmla="*/ 157119 w 338410"/>
                <a:gd name="connsiteY0" fmla="*/ 5180 h 324598"/>
                <a:gd name="connsiteX1" fmla="*/ 309059 w 338410"/>
                <a:gd name="connsiteY1" fmla="*/ 12086 h 324598"/>
                <a:gd name="connsiteX2" fmla="*/ 329778 w 338410"/>
                <a:gd name="connsiteY2" fmla="*/ 164026 h 324598"/>
                <a:gd name="connsiteX3" fmla="*/ 329778 w 338410"/>
                <a:gd name="connsiteY3" fmla="*/ 315965 h 324598"/>
                <a:gd name="connsiteX4" fmla="*/ 170932 w 338410"/>
                <a:gd name="connsiteY4" fmla="*/ 322872 h 324598"/>
                <a:gd name="connsiteX5" fmla="*/ 12086 w 338410"/>
                <a:gd name="connsiteY5" fmla="*/ 322872 h 324598"/>
                <a:gd name="connsiteX6" fmla="*/ 5180 w 338410"/>
                <a:gd name="connsiteY6" fmla="*/ 170932 h 324598"/>
                <a:gd name="connsiteX7" fmla="*/ 12086 w 338410"/>
                <a:gd name="connsiteY7" fmla="*/ 18992 h 324598"/>
                <a:gd name="connsiteX8" fmla="*/ 157119 w 338410"/>
                <a:gd name="connsiteY8" fmla="*/ 5180 h 3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410" h="324598">
                  <a:moveTo>
                    <a:pt x="157119" y="5180"/>
                  </a:moveTo>
                  <a:cubicBezTo>
                    <a:pt x="244602" y="5180"/>
                    <a:pt x="295246" y="7482"/>
                    <a:pt x="309059" y="12086"/>
                  </a:cubicBezTo>
                  <a:cubicBezTo>
                    <a:pt x="318265" y="16691"/>
                    <a:pt x="325171" y="67337"/>
                    <a:pt x="329778" y="164026"/>
                  </a:cubicBezTo>
                  <a:cubicBezTo>
                    <a:pt x="334384" y="260715"/>
                    <a:pt x="334384" y="311361"/>
                    <a:pt x="329778" y="315965"/>
                  </a:cubicBezTo>
                  <a:cubicBezTo>
                    <a:pt x="325171" y="320570"/>
                    <a:pt x="272227" y="322872"/>
                    <a:pt x="170932" y="322872"/>
                  </a:cubicBezTo>
                  <a:cubicBezTo>
                    <a:pt x="69637" y="322872"/>
                    <a:pt x="16693" y="322872"/>
                    <a:pt x="12086" y="322872"/>
                  </a:cubicBezTo>
                  <a:cubicBezTo>
                    <a:pt x="7480" y="318267"/>
                    <a:pt x="5180" y="267621"/>
                    <a:pt x="5180" y="170932"/>
                  </a:cubicBezTo>
                  <a:cubicBezTo>
                    <a:pt x="5180" y="74243"/>
                    <a:pt x="7480" y="23597"/>
                    <a:pt x="12086" y="18992"/>
                  </a:cubicBezTo>
                  <a:cubicBezTo>
                    <a:pt x="16693" y="9784"/>
                    <a:pt x="65037" y="5180"/>
                    <a:pt x="157119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DD82B-DB6F-4CCC-B5AC-15FF74E891DD}"/>
                </a:ext>
              </a:extLst>
            </p:cNvPr>
            <p:cNvSpPr/>
            <p:nvPr/>
          </p:nvSpPr>
          <p:spPr>
            <a:xfrm>
              <a:off x="4448676" y="3786783"/>
              <a:ext cx="497257" cy="483444"/>
            </a:xfrm>
            <a:custGeom>
              <a:avLst/>
              <a:gdLst>
                <a:gd name="connsiteX0" fmla="*/ 256111 w 497256"/>
                <a:gd name="connsiteY0" fmla="*/ 5180 h 483444"/>
                <a:gd name="connsiteX1" fmla="*/ 490926 w 497256"/>
                <a:gd name="connsiteY1" fmla="*/ 18992 h 483444"/>
                <a:gd name="connsiteX2" fmla="*/ 497833 w 497256"/>
                <a:gd name="connsiteY2" fmla="*/ 239995 h 483444"/>
                <a:gd name="connsiteX3" fmla="*/ 490926 w 497256"/>
                <a:gd name="connsiteY3" fmla="*/ 460999 h 483444"/>
                <a:gd name="connsiteX4" fmla="*/ 263017 w 497256"/>
                <a:gd name="connsiteY4" fmla="*/ 481718 h 483444"/>
                <a:gd name="connsiteX5" fmla="*/ 35108 w 497256"/>
                <a:gd name="connsiteY5" fmla="*/ 474811 h 483444"/>
                <a:gd name="connsiteX6" fmla="*/ 14389 w 497256"/>
                <a:gd name="connsiteY6" fmla="*/ 440279 h 483444"/>
                <a:gd name="connsiteX7" fmla="*/ 7482 w 497256"/>
                <a:gd name="connsiteY7" fmla="*/ 226183 h 483444"/>
                <a:gd name="connsiteX8" fmla="*/ 21295 w 497256"/>
                <a:gd name="connsiteY8" fmla="*/ 18992 h 483444"/>
                <a:gd name="connsiteX9" fmla="*/ 256111 w 497256"/>
                <a:gd name="connsiteY9" fmla="*/ 5180 h 48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256" h="483444">
                  <a:moveTo>
                    <a:pt x="256111" y="5180"/>
                  </a:moveTo>
                  <a:cubicBezTo>
                    <a:pt x="408050" y="5180"/>
                    <a:pt x="486320" y="9786"/>
                    <a:pt x="490926" y="18992"/>
                  </a:cubicBezTo>
                  <a:cubicBezTo>
                    <a:pt x="495533" y="23599"/>
                    <a:pt x="497833" y="97262"/>
                    <a:pt x="497833" y="239995"/>
                  </a:cubicBezTo>
                  <a:cubicBezTo>
                    <a:pt x="497833" y="378122"/>
                    <a:pt x="495533" y="451792"/>
                    <a:pt x="490926" y="460999"/>
                  </a:cubicBezTo>
                  <a:cubicBezTo>
                    <a:pt x="481720" y="470205"/>
                    <a:pt x="405750" y="477111"/>
                    <a:pt x="263017" y="481718"/>
                  </a:cubicBezTo>
                  <a:cubicBezTo>
                    <a:pt x="115684" y="486324"/>
                    <a:pt x="39714" y="484017"/>
                    <a:pt x="35108" y="474811"/>
                  </a:cubicBezTo>
                  <a:cubicBezTo>
                    <a:pt x="30501" y="474811"/>
                    <a:pt x="23595" y="463298"/>
                    <a:pt x="14389" y="440279"/>
                  </a:cubicBezTo>
                  <a:cubicBezTo>
                    <a:pt x="5183" y="417261"/>
                    <a:pt x="2876" y="345891"/>
                    <a:pt x="7482" y="226183"/>
                  </a:cubicBezTo>
                  <a:cubicBezTo>
                    <a:pt x="12089" y="101869"/>
                    <a:pt x="16689" y="32805"/>
                    <a:pt x="21295" y="18992"/>
                  </a:cubicBezTo>
                  <a:cubicBezTo>
                    <a:pt x="25902" y="9786"/>
                    <a:pt x="104171" y="5180"/>
                    <a:pt x="256111" y="5180"/>
                  </a:cubicBezTo>
                  <a:close/>
                </a:path>
              </a:pathLst>
            </a:custGeom>
            <a:solidFill>
              <a:srgbClr val="FDFDFC"/>
            </a:solidFill>
            <a:ln w="9525" cap="flat">
              <a:solidFill>
                <a:srgbClr val="FDFDF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AE3A659-7BE2-4250-B09F-193CFAB7320A}"/>
                </a:ext>
              </a:extLst>
            </p:cNvPr>
            <p:cNvSpPr/>
            <p:nvPr/>
          </p:nvSpPr>
          <p:spPr>
            <a:xfrm>
              <a:off x="3808689" y="2681768"/>
              <a:ext cx="345317" cy="186471"/>
            </a:xfrm>
            <a:custGeom>
              <a:avLst/>
              <a:gdLst>
                <a:gd name="connsiteX0" fmla="*/ 5180 w 345317"/>
                <a:gd name="connsiteY0" fmla="*/ 18992 h 186471"/>
                <a:gd name="connsiteX1" fmla="*/ 5180 w 345317"/>
                <a:gd name="connsiteY1" fmla="*/ 5180 h 186471"/>
                <a:gd name="connsiteX2" fmla="*/ 74243 w 345317"/>
                <a:gd name="connsiteY2" fmla="*/ 5180 h 186471"/>
                <a:gd name="connsiteX3" fmla="*/ 143307 w 345317"/>
                <a:gd name="connsiteY3" fmla="*/ 18992 h 186471"/>
                <a:gd name="connsiteX4" fmla="*/ 239995 w 345317"/>
                <a:gd name="connsiteY4" fmla="*/ 39711 h 186471"/>
                <a:gd name="connsiteX5" fmla="*/ 343591 w 345317"/>
                <a:gd name="connsiteY5" fmla="*/ 39711 h 186471"/>
                <a:gd name="connsiteX6" fmla="*/ 343591 w 345317"/>
                <a:gd name="connsiteY6" fmla="*/ 115681 h 186471"/>
                <a:gd name="connsiteX7" fmla="*/ 336684 w 345317"/>
                <a:gd name="connsiteY7" fmla="*/ 184745 h 186471"/>
                <a:gd name="connsiteX8" fmla="*/ 226183 w 345317"/>
                <a:gd name="connsiteY8" fmla="*/ 184745 h 186471"/>
                <a:gd name="connsiteX9" fmla="*/ 101869 w 345317"/>
                <a:gd name="connsiteY9" fmla="*/ 177838 h 186471"/>
                <a:gd name="connsiteX10" fmla="*/ 53524 w 345317"/>
                <a:gd name="connsiteY10" fmla="*/ 143307 h 186471"/>
                <a:gd name="connsiteX11" fmla="*/ 12086 w 345317"/>
                <a:gd name="connsiteY11" fmla="*/ 74243 h 186471"/>
                <a:gd name="connsiteX12" fmla="*/ 5180 w 345317"/>
                <a:gd name="connsiteY12" fmla="*/ 32805 h 186471"/>
                <a:gd name="connsiteX13" fmla="*/ 5180 w 345317"/>
                <a:gd name="connsiteY13" fmla="*/ 18992 h 18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317" h="186471">
                  <a:moveTo>
                    <a:pt x="5180" y="18992"/>
                  </a:moveTo>
                  <a:lnTo>
                    <a:pt x="5180" y="5180"/>
                  </a:lnTo>
                  <a:lnTo>
                    <a:pt x="74243" y="5180"/>
                  </a:lnTo>
                  <a:cubicBezTo>
                    <a:pt x="115681" y="5180"/>
                    <a:pt x="138700" y="9786"/>
                    <a:pt x="143307" y="18992"/>
                  </a:cubicBezTo>
                  <a:cubicBezTo>
                    <a:pt x="143307" y="28199"/>
                    <a:pt x="175538" y="35105"/>
                    <a:pt x="239995" y="39711"/>
                  </a:cubicBezTo>
                  <a:lnTo>
                    <a:pt x="343591" y="39711"/>
                  </a:lnTo>
                  <a:lnTo>
                    <a:pt x="343591" y="115681"/>
                  </a:lnTo>
                  <a:lnTo>
                    <a:pt x="336684" y="184745"/>
                  </a:lnTo>
                  <a:lnTo>
                    <a:pt x="226183" y="184745"/>
                  </a:lnTo>
                  <a:cubicBezTo>
                    <a:pt x="147913" y="184745"/>
                    <a:pt x="106475" y="182445"/>
                    <a:pt x="101869" y="177838"/>
                  </a:cubicBezTo>
                  <a:cubicBezTo>
                    <a:pt x="92662" y="173232"/>
                    <a:pt x="76543" y="161726"/>
                    <a:pt x="53524" y="143307"/>
                  </a:cubicBezTo>
                  <a:cubicBezTo>
                    <a:pt x="30505" y="120288"/>
                    <a:pt x="16693" y="97262"/>
                    <a:pt x="12086" y="74243"/>
                  </a:cubicBezTo>
                  <a:lnTo>
                    <a:pt x="5180" y="32805"/>
                  </a:lnTo>
                  <a:lnTo>
                    <a:pt x="5180" y="1899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6AC7D40-F264-4834-ACC6-D2160D6D4BC7}"/>
                </a:ext>
              </a:extLst>
            </p:cNvPr>
            <p:cNvSpPr/>
            <p:nvPr/>
          </p:nvSpPr>
          <p:spPr>
            <a:xfrm>
              <a:off x="3898471" y="1217623"/>
              <a:ext cx="966888" cy="317692"/>
            </a:xfrm>
            <a:custGeom>
              <a:avLst/>
              <a:gdLst>
                <a:gd name="connsiteX0" fmla="*/ 930630 w 966888"/>
                <a:gd name="connsiteY0" fmla="*/ 12086 h 317691"/>
                <a:gd name="connsiteX1" fmla="*/ 930630 w 966888"/>
                <a:gd name="connsiteY1" fmla="*/ 5180 h 317691"/>
                <a:gd name="connsiteX2" fmla="*/ 937536 w 966888"/>
                <a:gd name="connsiteY2" fmla="*/ 5180 h 317691"/>
                <a:gd name="connsiteX3" fmla="*/ 937536 w 966888"/>
                <a:gd name="connsiteY3" fmla="*/ 32805 h 317691"/>
                <a:gd name="connsiteX4" fmla="*/ 944443 w 966888"/>
                <a:gd name="connsiteY4" fmla="*/ 46618 h 317691"/>
                <a:gd name="connsiteX5" fmla="*/ 944443 w 966888"/>
                <a:gd name="connsiteY5" fmla="*/ 53524 h 317691"/>
                <a:gd name="connsiteX6" fmla="*/ 951349 w 966888"/>
                <a:gd name="connsiteY6" fmla="*/ 53524 h 317691"/>
                <a:gd name="connsiteX7" fmla="*/ 958255 w 966888"/>
                <a:gd name="connsiteY7" fmla="*/ 46618 h 317691"/>
                <a:gd name="connsiteX8" fmla="*/ 965162 w 966888"/>
                <a:gd name="connsiteY8" fmla="*/ 46618 h 317691"/>
                <a:gd name="connsiteX9" fmla="*/ 965162 w 966888"/>
                <a:gd name="connsiteY9" fmla="*/ 53524 h 317691"/>
                <a:gd name="connsiteX10" fmla="*/ 951349 w 966888"/>
                <a:gd name="connsiteY10" fmla="*/ 101869 h 317691"/>
                <a:gd name="connsiteX11" fmla="*/ 903005 w 966888"/>
                <a:gd name="connsiteY11" fmla="*/ 184745 h 317691"/>
                <a:gd name="connsiteX12" fmla="*/ 840847 w 966888"/>
                <a:gd name="connsiteY12" fmla="*/ 246902 h 317691"/>
                <a:gd name="connsiteX13" fmla="*/ 564594 w 966888"/>
                <a:gd name="connsiteY13" fmla="*/ 281434 h 317691"/>
                <a:gd name="connsiteX14" fmla="*/ 322872 w 966888"/>
                <a:gd name="connsiteY14" fmla="*/ 288340 h 317691"/>
                <a:gd name="connsiteX15" fmla="*/ 315965 w 966888"/>
                <a:gd name="connsiteY15" fmla="*/ 295246 h 317691"/>
                <a:gd name="connsiteX16" fmla="*/ 315965 w 966888"/>
                <a:gd name="connsiteY16" fmla="*/ 288340 h 317691"/>
                <a:gd name="connsiteX17" fmla="*/ 288340 w 966888"/>
                <a:gd name="connsiteY17" fmla="*/ 281434 h 317691"/>
                <a:gd name="connsiteX18" fmla="*/ 260714 w 966888"/>
                <a:gd name="connsiteY18" fmla="*/ 295246 h 317691"/>
                <a:gd name="connsiteX19" fmla="*/ 253808 w 966888"/>
                <a:gd name="connsiteY19" fmla="*/ 315965 h 317691"/>
                <a:gd name="connsiteX20" fmla="*/ 253808 w 966888"/>
                <a:gd name="connsiteY20" fmla="*/ 281434 h 317691"/>
                <a:gd name="connsiteX21" fmla="*/ 5180 w 966888"/>
                <a:gd name="connsiteY21" fmla="*/ 281434 h 317691"/>
                <a:gd name="connsiteX22" fmla="*/ 5180 w 966888"/>
                <a:gd name="connsiteY22" fmla="*/ 219276 h 317691"/>
                <a:gd name="connsiteX23" fmla="*/ 12086 w 966888"/>
                <a:gd name="connsiteY23" fmla="*/ 219276 h 317691"/>
                <a:gd name="connsiteX24" fmla="*/ 12086 w 966888"/>
                <a:gd name="connsiteY24" fmla="*/ 226183 h 317691"/>
                <a:gd name="connsiteX25" fmla="*/ 32805 w 966888"/>
                <a:gd name="connsiteY25" fmla="*/ 226183 h 317691"/>
                <a:gd name="connsiteX26" fmla="*/ 150213 w 966888"/>
                <a:gd name="connsiteY26" fmla="*/ 233089 h 317691"/>
                <a:gd name="connsiteX27" fmla="*/ 260714 w 966888"/>
                <a:gd name="connsiteY27" fmla="*/ 233089 h 317691"/>
                <a:gd name="connsiteX28" fmla="*/ 260714 w 966888"/>
                <a:gd name="connsiteY28" fmla="*/ 226183 h 317691"/>
                <a:gd name="connsiteX29" fmla="*/ 274527 w 966888"/>
                <a:gd name="connsiteY29" fmla="*/ 212370 h 317691"/>
                <a:gd name="connsiteX30" fmla="*/ 274527 w 966888"/>
                <a:gd name="connsiteY30" fmla="*/ 226183 h 317691"/>
                <a:gd name="connsiteX31" fmla="*/ 302153 w 966888"/>
                <a:gd name="connsiteY31" fmla="*/ 226183 h 317691"/>
                <a:gd name="connsiteX32" fmla="*/ 329778 w 966888"/>
                <a:gd name="connsiteY32" fmla="*/ 226183 h 317691"/>
                <a:gd name="connsiteX33" fmla="*/ 329778 w 966888"/>
                <a:gd name="connsiteY33" fmla="*/ 219276 h 317691"/>
                <a:gd name="connsiteX34" fmla="*/ 329778 w 966888"/>
                <a:gd name="connsiteY34" fmla="*/ 226183 h 317691"/>
                <a:gd name="connsiteX35" fmla="*/ 564594 w 966888"/>
                <a:gd name="connsiteY35" fmla="*/ 226183 h 317691"/>
                <a:gd name="connsiteX36" fmla="*/ 833941 w 966888"/>
                <a:gd name="connsiteY36" fmla="*/ 191651 h 317691"/>
                <a:gd name="connsiteX37" fmla="*/ 896098 w 966888"/>
                <a:gd name="connsiteY37" fmla="*/ 115681 h 317691"/>
                <a:gd name="connsiteX38" fmla="*/ 916817 w 966888"/>
                <a:gd name="connsiteY38" fmla="*/ 46618 h 317691"/>
                <a:gd name="connsiteX39" fmla="*/ 923724 w 966888"/>
                <a:gd name="connsiteY39" fmla="*/ 18992 h 317691"/>
                <a:gd name="connsiteX40" fmla="*/ 923724 w 966888"/>
                <a:gd name="connsiteY40" fmla="*/ 12086 h 317691"/>
                <a:gd name="connsiteX41" fmla="*/ 930630 w 966888"/>
                <a:gd name="connsiteY41" fmla="*/ 12086 h 31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6888" h="317691">
                  <a:moveTo>
                    <a:pt x="930630" y="12086"/>
                  </a:moveTo>
                  <a:lnTo>
                    <a:pt x="930630" y="5180"/>
                  </a:lnTo>
                  <a:lnTo>
                    <a:pt x="937536" y="5180"/>
                  </a:lnTo>
                  <a:lnTo>
                    <a:pt x="937536" y="32805"/>
                  </a:lnTo>
                  <a:lnTo>
                    <a:pt x="944443" y="46618"/>
                  </a:lnTo>
                  <a:lnTo>
                    <a:pt x="944443" y="53524"/>
                  </a:lnTo>
                  <a:lnTo>
                    <a:pt x="951349" y="53524"/>
                  </a:lnTo>
                  <a:lnTo>
                    <a:pt x="958255" y="46618"/>
                  </a:lnTo>
                  <a:lnTo>
                    <a:pt x="965162" y="46618"/>
                  </a:lnTo>
                  <a:lnTo>
                    <a:pt x="965162" y="53524"/>
                  </a:lnTo>
                  <a:cubicBezTo>
                    <a:pt x="965162" y="58131"/>
                    <a:pt x="960555" y="74243"/>
                    <a:pt x="951349" y="101869"/>
                  </a:cubicBezTo>
                  <a:cubicBezTo>
                    <a:pt x="942143" y="129494"/>
                    <a:pt x="926023" y="157119"/>
                    <a:pt x="903005" y="184745"/>
                  </a:cubicBezTo>
                  <a:cubicBezTo>
                    <a:pt x="884585" y="212370"/>
                    <a:pt x="863866" y="233089"/>
                    <a:pt x="840847" y="246902"/>
                  </a:cubicBezTo>
                  <a:cubicBezTo>
                    <a:pt x="813222" y="260715"/>
                    <a:pt x="721140" y="272227"/>
                    <a:pt x="564594" y="281434"/>
                  </a:cubicBezTo>
                  <a:cubicBezTo>
                    <a:pt x="408048" y="281434"/>
                    <a:pt x="327478" y="283733"/>
                    <a:pt x="322872" y="288340"/>
                  </a:cubicBezTo>
                  <a:lnTo>
                    <a:pt x="315965" y="295246"/>
                  </a:lnTo>
                  <a:lnTo>
                    <a:pt x="315965" y="288340"/>
                  </a:lnTo>
                  <a:cubicBezTo>
                    <a:pt x="315965" y="283733"/>
                    <a:pt x="306759" y="281434"/>
                    <a:pt x="288340" y="281434"/>
                  </a:cubicBezTo>
                  <a:cubicBezTo>
                    <a:pt x="274527" y="281434"/>
                    <a:pt x="265321" y="286040"/>
                    <a:pt x="260714" y="295246"/>
                  </a:cubicBezTo>
                  <a:lnTo>
                    <a:pt x="253808" y="315965"/>
                  </a:lnTo>
                  <a:lnTo>
                    <a:pt x="253808" y="281434"/>
                  </a:lnTo>
                  <a:lnTo>
                    <a:pt x="5180" y="281434"/>
                  </a:lnTo>
                  <a:lnTo>
                    <a:pt x="5180" y="219276"/>
                  </a:lnTo>
                  <a:lnTo>
                    <a:pt x="12086" y="219276"/>
                  </a:lnTo>
                  <a:lnTo>
                    <a:pt x="12086" y="226183"/>
                  </a:lnTo>
                  <a:lnTo>
                    <a:pt x="32805" y="226183"/>
                  </a:lnTo>
                  <a:lnTo>
                    <a:pt x="150213" y="233089"/>
                  </a:lnTo>
                  <a:lnTo>
                    <a:pt x="260714" y="233089"/>
                  </a:lnTo>
                  <a:lnTo>
                    <a:pt x="260714" y="226183"/>
                  </a:lnTo>
                  <a:cubicBezTo>
                    <a:pt x="265321" y="216977"/>
                    <a:pt x="269921" y="212370"/>
                    <a:pt x="274527" y="212370"/>
                  </a:cubicBezTo>
                  <a:lnTo>
                    <a:pt x="274527" y="226183"/>
                  </a:lnTo>
                  <a:cubicBezTo>
                    <a:pt x="274527" y="230789"/>
                    <a:pt x="283733" y="230789"/>
                    <a:pt x="302153" y="226183"/>
                  </a:cubicBezTo>
                  <a:cubicBezTo>
                    <a:pt x="320572" y="226183"/>
                    <a:pt x="329778" y="226183"/>
                    <a:pt x="329778" y="226183"/>
                  </a:cubicBezTo>
                  <a:lnTo>
                    <a:pt x="329778" y="219276"/>
                  </a:lnTo>
                  <a:lnTo>
                    <a:pt x="329778" y="226183"/>
                  </a:lnTo>
                  <a:cubicBezTo>
                    <a:pt x="334384" y="230789"/>
                    <a:pt x="412654" y="230789"/>
                    <a:pt x="564594" y="226183"/>
                  </a:cubicBezTo>
                  <a:cubicBezTo>
                    <a:pt x="716533" y="226183"/>
                    <a:pt x="806316" y="214670"/>
                    <a:pt x="833941" y="191651"/>
                  </a:cubicBezTo>
                  <a:cubicBezTo>
                    <a:pt x="856960" y="168632"/>
                    <a:pt x="877679" y="143307"/>
                    <a:pt x="896098" y="115681"/>
                  </a:cubicBezTo>
                  <a:cubicBezTo>
                    <a:pt x="905304" y="83449"/>
                    <a:pt x="912211" y="60431"/>
                    <a:pt x="916817" y="46618"/>
                  </a:cubicBezTo>
                  <a:cubicBezTo>
                    <a:pt x="921424" y="32805"/>
                    <a:pt x="923724" y="23599"/>
                    <a:pt x="923724" y="18992"/>
                  </a:cubicBezTo>
                  <a:lnTo>
                    <a:pt x="923724" y="12086"/>
                  </a:lnTo>
                  <a:lnTo>
                    <a:pt x="930630" y="1208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84A266-7AFB-4369-862F-8AEBE2B8FAC3}"/>
                </a:ext>
              </a:extLst>
            </p:cNvPr>
            <p:cNvSpPr/>
            <p:nvPr/>
          </p:nvSpPr>
          <p:spPr>
            <a:xfrm>
              <a:off x="3573873" y="361236"/>
              <a:ext cx="1291486" cy="911637"/>
            </a:xfrm>
            <a:custGeom>
              <a:avLst/>
              <a:gdLst>
                <a:gd name="connsiteX0" fmla="*/ 1289760 w 1291486"/>
                <a:gd name="connsiteY0" fmla="*/ 557687 h 911637"/>
                <a:gd name="connsiteX1" fmla="*/ 1289760 w 1291486"/>
                <a:gd name="connsiteY1" fmla="*/ 903005 h 911637"/>
                <a:gd name="connsiteX2" fmla="*/ 1282853 w 1291486"/>
                <a:gd name="connsiteY2" fmla="*/ 903005 h 911637"/>
                <a:gd name="connsiteX3" fmla="*/ 1275947 w 1291486"/>
                <a:gd name="connsiteY3" fmla="*/ 909911 h 911637"/>
                <a:gd name="connsiteX4" fmla="*/ 1269041 w 1291486"/>
                <a:gd name="connsiteY4" fmla="*/ 909911 h 911637"/>
                <a:gd name="connsiteX5" fmla="*/ 1269041 w 1291486"/>
                <a:gd name="connsiteY5" fmla="*/ 903005 h 911637"/>
                <a:gd name="connsiteX6" fmla="*/ 1262134 w 1291486"/>
                <a:gd name="connsiteY6" fmla="*/ 889192 h 911637"/>
                <a:gd name="connsiteX7" fmla="*/ 1262134 w 1291486"/>
                <a:gd name="connsiteY7" fmla="*/ 861566 h 911637"/>
                <a:gd name="connsiteX8" fmla="*/ 1255228 w 1291486"/>
                <a:gd name="connsiteY8" fmla="*/ 861566 h 911637"/>
                <a:gd name="connsiteX9" fmla="*/ 1255228 w 1291486"/>
                <a:gd name="connsiteY9" fmla="*/ 868473 h 911637"/>
                <a:gd name="connsiteX10" fmla="*/ 1248322 w 1291486"/>
                <a:gd name="connsiteY10" fmla="*/ 868473 h 911637"/>
                <a:gd name="connsiteX11" fmla="*/ 1248322 w 1291486"/>
                <a:gd name="connsiteY11" fmla="*/ 557687 h 911637"/>
                <a:gd name="connsiteX12" fmla="*/ 1241415 w 1291486"/>
                <a:gd name="connsiteY12" fmla="*/ 226183 h 911637"/>
                <a:gd name="connsiteX13" fmla="*/ 1213790 w 1291486"/>
                <a:gd name="connsiteY13" fmla="*/ 157119 h 911637"/>
                <a:gd name="connsiteX14" fmla="*/ 1158539 w 1291486"/>
                <a:gd name="connsiteY14" fmla="*/ 81150 h 911637"/>
                <a:gd name="connsiteX15" fmla="*/ 723440 w 1291486"/>
                <a:gd name="connsiteY15" fmla="*/ 60431 h 911637"/>
                <a:gd name="connsiteX16" fmla="*/ 295246 w 1291486"/>
                <a:gd name="connsiteY16" fmla="*/ 81150 h 911637"/>
                <a:gd name="connsiteX17" fmla="*/ 233089 w 1291486"/>
                <a:gd name="connsiteY17" fmla="*/ 150213 h 911637"/>
                <a:gd name="connsiteX18" fmla="*/ 205464 w 1291486"/>
                <a:gd name="connsiteY18" fmla="*/ 309059 h 911637"/>
                <a:gd name="connsiteX19" fmla="*/ 205464 w 1291486"/>
                <a:gd name="connsiteY19" fmla="*/ 433373 h 911637"/>
                <a:gd name="connsiteX20" fmla="*/ 212370 w 1291486"/>
                <a:gd name="connsiteY20" fmla="*/ 440279 h 911637"/>
                <a:gd name="connsiteX21" fmla="*/ 205464 w 1291486"/>
                <a:gd name="connsiteY21" fmla="*/ 440279 h 911637"/>
                <a:gd name="connsiteX22" fmla="*/ 198557 w 1291486"/>
                <a:gd name="connsiteY22" fmla="*/ 447186 h 911637"/>
                <a:gd name="connsiteX23" fmla="*/ 219276 w 1291486"/>
                <a:gd name="connsiteY23" fmla="*/ 460999 h 911637"/>
                <a:gd name="connsiteX24" fmla="*/ 233089 w 1291486"/>
                <a:gd name="connsiteY24" fmla="*/ 467905 h 911637"/>
                <a:gd name="connsiteX25" fmla="*/ 198557 w 1291486"/>
                <a:gd name="connsiteY25" fmla="*/ 467905 h 911637"/>
                <a:gd name="connsiteX26" fmla="*/ 198557 w 1291486"/>
                <a:gd name="connsiteY26" fmla="*/ 737252 h 911637"/>
                <a:gd name="connsiteX27" fmla="*/ 205464 w 1291486"/>
                <a:gd name="connsiteY27" fmla="*/ 737252 h 911637"/>
                <a:gd name="connsiteX28" fmla="*/ 205464 w 1291486"/>
                <a:gd name="connsiteY28" fmla="*/ 744159 h 911637"/>
                <a:gd name="connsiteX29" fmla="*/ 143307 w 1291486"/>
                <a:gd name="connsiteY29" fmla="*/ 744159 h 911637"/>
                <a:gd name="connsiteX30" fmla="*/ 143307 w 1291486"/>
                <a:gd name="connsiteY30" fmla="*/ 460999 h 911637"/>
                <a:gd name="connsiteX31" fmla="*/ 5180 w 1291486"/>
                <a:gd name="connsiteY31" fmla="*/ 460999 h 911637"/>
                <a:gd name="connsiteX32" fmla="*/ 5180 w 1291486"/>
                <a:gd name="connsiteY32" fmla="*/ 447186 h 911637"/>
                <a:gd name="connsiteX33" fmla="*/ 32805 w 1291486"/>
                <a:gd name="connsiteY33" fmla="*/ 447186 h 911637"/>
                <a:gd name="connsiteX34" fmla="*/ 88056 w 1291486"/>
                <a:gd name="connsiteY34" fmla="*/ 433373 h 911637"/>
                <a:gd name="connsiteX35" fmla="*/ 157119 w 1291486"/>
                <a:gd name="connsiteY35" fmla="*/ 302153 h 911637"/>
                <a:gd name="connsiteX36" fmla="*/ 191651 w 1291486"/>
                <a:gd name="connsiteY36" fmla="*/ 122588 h 911637"/>
                <a:gd name="connsiteX37" fmla="*/ 274527 w 1291486"/>
                <a:gd name="connsiteY37" fmla="*/ 32805 h 911637"/>
                <a:gd name="connsiteX38" fmla="*/ 723440 w 1291486"/>
                <a:gd name="connsiteY38" fmla="*/ 5180 h 911637"/>
                <a:gd name="connsiteX39" fmla="*/ 1158539 w 1291486"/>
                <a:gd name="connsiteY39" fmla="*/ 25899 h 911637"/>
                <a:gd name="connsiteX40" fmla="*/ 1234509 w 1291486"/>
                <a:gd name="connsiteY40" fmla="*/ 94962 h 911637"/>
                <a:gd name="connsiteX41" fmla="*/ 1275947 w 1291486"/>
                <a:gd name="connsiteY41" fmla="*/ 177838 h 911637"/>
                <a:gd name="connsiteX42" fmla="*/ 1289760 w 1291486"/>
                <a:gd name="connsiteY42" fmla="*/ 557687 h 91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91486" h="911637">
                  <a:moveTo>
                    <a:pt x="1289760" y="557687"/>
                  </a:moveTo>
                  <a:lnTo>
                    <a:pt x="1289760" y="903005"/>
                  </a:lnTo>
                  <a:lnTo>
                    <a:pt x="1282853" y="903005"/>
                  </a:lnTo>
                  <a:lnTo>
                    <a:pt x="1275947" y="909911"/>
                  </a:lnTo>
                  <a:lnTo>
                    <a:pt x="1269041" y="909911"/>
                  </a:lnTo>
                  <a:lnTo>
                    <a:pt x="1269041" y="903005"/>
                  </a:lnTo>
                  <a:lnTo>
                    <a:pt x="1262134" y="889192"/>
                  </a:lnTo>
                  <a:lnTo>
                    <a:pt x="1262134" y="861566"/>
                  </a:lnTo>
                  <a:lnTo>
                    <a:pt x="1255228" y="861566"/>
                  </a:lnTo>
                  <a:lnTo>
                    <a:pt x="1255228" y="868473"/>
                  </a:lnTo>
                  <a:lnTo>
                    <a:pt x="1248322" y="868473"/>
                  </a:lnTo>
                  <a:lnTo>
                    <a:pt x="1248322" y="557687"/>
                  </a:lnTo>
                  <a:cubicBezTo>
                    <a:pt x="1248322" y="355101"/>
                    <a:pt x="1246022" y="244600"/>
                    <a:pt x="1241415" y="226183"/>
                  </a:cubicBezTo>
                  <a:cubicBezTo>
                    <a:pt x="1236809" y="212370"/>
                    <a:pt x="1227603" y="189349"/>
                    <a:pt x="1213790" y="157119"/>
                  </a:cubicBezTo>
                  <a:cubicBezTo>
                    <a:pt x="1199977" y="124890"/>
                    <a:pt x="1181558" y="99567"/>
                    <a:pt x="1158539" y="81150"/>
                  </a:cubicBezTo>
                  <a:cubicBezTo>
                    <a:pt x="1135520" y="67337"/>
                    <a:pt x="990487" y="60431"/>
                    <a:pt x="723440" y="60431"/>
                  </a:cubicBezTo>
                  <a:cubicBezTo>
                    <a:pt x="456392" y="60431"/>
                    <a:pt x="313665" y="67337"/>
                    <a:pt x="295246" y="81150"/>
                  </a:cubicBezTo>
                  <a:cubicBezTo>
                    <a:pt x="272227" y="94962"/>
                    <a:pt x="251508" y="117983"/>
                    <a:pt x="233089" y="150213"/>
                  </a:cubicBezTo>
                  <a:cubicBezTo>
                    <a:pt x="219276" y="182443"/>
                    <a:pt x="210070" y="235391"/>
                    <a:pt x="205464" y="309059"/>
                  </a:cubicBezTo>
                  <a:cubicBezTo>
                    <a:pt x="200857" y="387331"/>
                    <a:pt x="200857" y="428769"/>
                    <a:pt x="205464" y="433373"/>
                  </a:cubicBezTo>
                  <a:lnTo>
                    <a:pt x="212370" y="440279"/>
                  </a:lnTo>
                  <a:lnTo>
                    <a:pt x="205464" y="440279"/>
                  </a:lnTo>
                  <a:cubicBezTo>
                    <a:pt x="200857" y="440279"/>
                    <a:pt x="198557" y="442581"/>
                    <a:pt x="198557" y="447186"/>
                  </a:cubicBezTo>
                  <a:cubicBezTo>
                    <a:pt x="203164" y="456394"/>
                    <a:pt x="210070" y="460999"/>
                    <a:pt x="219276" y="460999"/>
                  </a:cubicBezTo>
                  <a:cubicBezTo>
                    <a:pt x="228483" y="460999"/>
                    <a:pt x="233089" y="463300"/>
                    <a:pt x="233089" y="467905"/>
                  </a:cubicBezTo>
                  <a:lnTo>
                    <a:pt x="198557" y="467905"/>
                  </a:lnTo>
                  <a:lnTo>
                    <a:pt x="198557" y="737252"/>
                  </a:lnTo>
                  <a:lnTo>
                    <a:pt x="205464" y="737252"/>
                  </a:lnTo>
                  <a:lnTo>
                    <a:pt x="205464" y="744159"/>
                  </a:lnTo>
                  <a:lnTo>
                    <a:pt x="143307" y="744159"/>
                  </a:lnTo>
                  <a:lnTo>
                    <a:pt x="143307" y="460999"/>
                  </a:lnTo>
                  <a:lnTo>
                    <a:pt x="5180" y="460999"/>
                  </a:lnTo>
                  <a:lnTo>
                    <a:pt x="5180" y="447186"/>
                  </a:lnTo>
                  <a:lnTo>
                    <a:pt x="32805" y="447186"/>
                  </a:lnTo>
                  <a:lnTo>
                    <a:pt x="88056" y="433373"/>
                  </a:lnTo>
                  <a:cubicBezTo>
                    <a:pt x="124887" y="424165"/>
                    <a:pt x="147913" y="380424"/>
                    <a:pt x="157119" y="302153"/>
                  </a:cubicBezTo>
                  <a:cubicBezTo>
                    <a:pt x="157119" y="223881"/>
                    <a:pt x="168632" y="164026"/>
                    <a:pt x="191651" y="122588"/>
                  </a:cubicBezTo>
                  <a:cubicBezTo>
                    <a:pt x="214670" y="81150"/>
                    <a:pt x="242295" y="51222"/>
                    <a:pt x="274527" y="32805"/>
                  </a:cubicBezTo>
                  <a:cubicBezTo>
                    <a:pt x="306759" y="14388"/>
                    <a:pt x="456392" y="5180"/>
                    <a:pt x="723440" y="5180"/>
                  </a:cubicBezTo>
                  <a:cubicBezTo>
                    <a:pt x="985881" y="5180"/>
                    <a:pt x="1130914" y="12086"/>
                    <a:pt x="1158539" y="25899"/>
                  </a:cubicBezTo>
                  <a:cubicBezTo>
                    <a:pt x="1186165" y="39711"/>
                    <a:pt x="1211490" y="62732"/>
                    <a:pt x="1234509" y="94962"/>
                  </a:cubicBezTo>
                  <a:cubicBezTo>
                    <a:pt x="1252928" y="127192"/>
                    <a:pt x="1266741" y="154817"/>
                    <a:pt x="1275947" y="177838"/>
                  </a:cubicBezTo>
                  <a:cubicBezTo>
                    <a:pt x="1285153" y="200859"/>
                    <a:pt x="1289760" y="327476"/>
                    <a:pt x="1289760" y="55768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813DB6D-94C7-47EC-AFEB-257279F8B509}"/>
                </a:ext>
              </a:extLst>
            </p:cNvPr>
            <p:cNvSpPr/>
            <p:nvPr/>
          </p:nvSpPr>
          <p:spPr>
            <a:xfrm>
              <a:off x="3801783" y="2202927"/>
              <a:ext cx="669915" cy="656103"/>
            </a:xfrm>
            <a:custGeom>
              <a:avLst/>
              <a:gdLst>
                <a:gd name="connsiteX0" fmla="*/ 633657 w 669915"/>
                <a:gd name="connsiteY0" fmla="*/ 622147 h 656102"/>
                <a:gd name="connsiteX1" fmla="*/ 626751 w 669915"/>
                <a:gd name="connsiteY1" fmla="*/ 622147 h 656102"/>
                <a:gd name="connsiteX2" fmla="*/ 626751 w 669915"/>
                <a:gd name="connsiteY2" fmla="*/ 629053 h 656102"/>
                <a:gd name="connsiteX3" fmla="*/ 619844 w 669915"/>
                <a:gd name="connsiteY3" fmla="*/ 629053 h 656102"/>
                <a:gd name="connsiteX4" fmla="*/ 619844 w 669915"/>
                <a:gd name="connsiteY4" fmla="*/ 635960 h 656102"/>
                <a:gd name="connsiteX5" fmla="*/ 612938 w 669915"/>
                <a:gd name="connsiteY5" fmla="*/ 635960 h 656102"/>
                <a:gd name="connsiteX6" fmla="*/ 606032 w 669915"/>
                <a:gd name="connsiteY6" fmla="*/ 642866 h 656102"/>
                <a:gd name="connsiteX7" fmla="*/ 599125 w 669915"/>
                <a:gd name="connsiteY7" fmla="*/ 649772 h 656102"/>
                <a:gd name="connsiteX8" fmla="*/ 585313 w 669915"/>
                <a:gd name="connsiteY8" fmla="*/ 649772 h 656102"/>
                <a:gd name="connsiteX9" fmla="*/ 585313 w 669915"/>
                <a:gd name="connsiteY9" fmla="*/ 656679 h 656102"/>
                <a:gd name="connsiteX10" fmla="*/ 564594 w 669915"/>
                <a:gd name="connsiteY10" fmla="*/ 656679 h 656102"/>
                <a:gd name="connsiteX11" fmla="*/ 564594 w 669915"/>
                <a:gd name="connsiteY11" fmla="*/ 559990 h 656102"/>
                <a:gd name="connsiteX12" fmla="*/ 550781 w 669915"/>
                <a:gd name="connsiteY12" fmla="*/ 435676 h 656102"/>
                <a:gd name="connsiteX13" fmla="*/ 536968 w 669915"/>
                <a:gd name="connsiteY13" fmla="*/ 408050 h 656102"/>
                <a:gd name="connsiteX14" fmla="*/ 536968 w 669915"/>
                <a:gd name="connsiteY14" fmla="*/ 145609 h 656102"/>
                <a:gd name="connsiteX15" fmla="*/ 530062 w 669915"/>
                <a:gd name="connsiteY15" fmla="*/ 145609 h 656102"/>
                <a:gd name="connsiteX16" fmla="*/ 530062 w 669915"/>
                <a:gd name="connsiteY16" fmla="*/ 138703 h 656102"/>
                <a:gd name="connsiteX17" fmla="*/ 150213 w 669915"/>
                <a:gd name="connsiteY17" fmla="*/ 138703 h 656102"/>
                <a:gd name="connsiteX18" fmla="*/ 150213 w 669915"/>
                <a:gd name="connsiteY18" fmla="*/ 145609 h 656102"/>
                <a:gd name="connsiteX19" fmla="*/ 143307 w 669915"/>
                <a:gd name="connsiteY19" fmla="*/ 249204 h 656102"/>
                <a:gd name="connsiteX20" fmla="*/ 143307 w 669915"/>
                <a:gd name="connsiteY20" fmla="*/ 345893 h 656102"/>
                <a:gd name="connsiteX21" fmla="*/ 12086 w 669915"/>
                <a:gd name="connsiteY21" fmla="*/ 345893 h 656102"/>
                <a:gd name="connsiteX22" fmla="*/ 12086 w 669915"/>
                <a:gd name="connsiteY22" fmla="*/ 311362 h 656102"/>
                <a:gd name="connsiteX23" fmla="*/ 5180 w 669915"/>
                <a:gd name="connsiteY23" fmla="*/ 276830 h 656102"/>
                <a:gd name="connsiteX24" fmla="*/ 12086 w 669915"/>
                <a:gd name="connsiteY24" fmla="*/ 193954 h 656102"/>
                <a:gd name="connsiteX25" fmla="*/ 39711 w 669915"/>
                <a:gd name="connsiteY25" fmla="*/ 69639 h 656102"/>
                <a:gd name="connsiteX26" fmla="*/ 81150 w 669915"/>
                <a:gd name="connsiteY26" fmla="*/ 14389 h 656102"/>
                <a:gd name="connsiteX27" fmla="*/ 343591 w 669915"/>
                <a:gd name="connsiteY27" fmla="*/ 7482 h 656102"/>
                <a:gd name="connsiteX28" fmla="*/ 619844 w 669915"/>
                <a:gd name="connsiteY28" fmla="*/ 42014 h 656102"/>
                <a:gd name="connsiteX29" fmla="*/ 661282 w 669915"/>
                <a:gd name="connsiteY29" fmla="*/ 97265 h 656102"/>
                <a:gd name="connsiteX30" fmla="*/ 668189 w 669915"/>
                <a:gd name="connsiteY30" fmla="*/ 345893 h 656102"/>
                <a:gd name="connsiteX31" fmla="*/ 647470 w 669915"/>
                <a:gd name="connsiteY31" fmla="*/ 587615 h 656102"/>
                <a:gd name="connsiteX32" fmla="*/ 633657 w 669915"/>
                <a:gd name="connsiteY32" fmla="*/ 622147 h 65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9915" h="656102">
                  <a:moveTo>
                    <a:pt x="633657" y="622147"/>
                  </a:moveTo>
                  <a:lnTo>
                    <a:pt x="626751" y="622147"/>
                  </a:lnTo>
                  <a:lnTo>
                    <a:pt x="626751" y="629053"/>
                  </a:lnTo>
                  <a:lnTo>
                    <a:pt x="619844" y="629053"/>
                  </a:lnTo>
                  <a:lnTo>
                    <a:pt x="619844" y="635960"/>
                  </a:lnTo>
                  <a:lnTo>
                    <a:pt x="612938" y="635960"/>
                  </a:lnTo>
                  <a:lnTo>
                    <a:pt x="606032" y="642866"/>
                  </a:lnTo>
                  <a:lnTo>
                    <a:pt x="599125" y="649772"/>
                  </a:lnTo>
                  <a:lnTo>
                    <a:pt x="585313" y="649772"/>
                  </a:lnTo>
                  <a:lnTo>
                    <a:pt x="585313" y="656679"/>
                  </a:lnTo>
                  <a:lnTo>
                    <a:pt x="564594" y="656679"/>
                  </a:lnTo>
                  <a:lnTo>
                    <a:pt x="564594" y="559990"/>
                  </a:lnTo>
                  <a:cubicBezTo>
                    <a:pt x="564594" y="495533"/>
                    <a:pt x="559987" y="454095"/>
                    <a:pt x="550781" y="435676"/>
                  </a:cubicBezTo>
                  <a:lnTo>
                    <a:pt x="536968" y="408050"/>
                  </a:lnTo>
                  <a:lnTo>
                    <a:pt x="536968" y="145609"/>
                  </a:lnTo>
                  <a:lnTo>
                    <a:pt x="530062" y="145609"/>
                  </a:lnTo>
                  <a:lnTo>
                    <a:pt x="530062" y="138703"/>
                  </a:lnTo>
                  <a:lnTo>
                    <a:pt x="150213" y="138703"/>
                  </a:lnTo>
                  <a:lnTo>
                    <a:pt x="150213" y="145609"/>
                  </a:lnTo>
                  <a:lnTo>
                    <a:pt x="143307" y="249204"/>
                  </a:lnTo>
                  <a:lnTo>
                    <a:pt x="143307" y="345893"/>
                  </a:lnTo>
                  <a:lnTo>
                    <a:pt x="12086" y="345893"/>
                  </a:lnTo>
                  <a:lnTo>
                    <a:pt x="12086" y="311362"/>
                  </a:lnTo>
                  <a:cubicBezTo>
                    <a:pt x="12086" y="288343"/>
                    <a:pt x="9786" y="276830"/>
                    <a:pt x="5180" y="276830"/>
                  </a:cubicBezTo>
                  <a:lnTo>
                    <a:pt x="12086" y="193954"/>
                  </a:lnTo>
                  <a:cubicBezTo>
                    <a:pt x="12086" y="138703"/>
                    <a:pt x="21292" y="97265"/>
                    <a:pt x="39711" y="69639"/>
                  </a:cubicBezTo>
                  <a:cubicBezTo>
                    <a:pt x="53524" y="42014"/>
                    <a:pt x="67337" y="23595"/>
                    <a:pt x="81150" y="14389"/>
                  </a:cubicBezTo>
                  <a:cubicBezTo>
                    <a:pt x="94962" y="5183"/>
                    <a:pt x="182445" y="2876"/>
                    <a:pt x="343591" y="7482"/>
                  </a:cubicBezTo>
                  <a:cubicBezTo>
                    <a:pt x="509343" y="12089"/>
                    <a:pt x="601425" y="23595"/>
                    <a:pt x="619844" y="42014"/>
                  </a:cubicBezTo>
                  <a:cubicBezTo>
                    <a:pt x="638264" y="60433"/>
                    <a:pt x="652076" y="78846"/>
                    <a:pt x="661282" y="97265"/>
                  </a:cubicBezTo>
                  <a:cubicBezTo>
                    <a:pt x="670489" y="115684"/>
                    <a:pt x="672795" y="198560"/>
                    <a:pt x="668189" y="345893"/>
                  </a:cubicBezTo>
                  <a:cubicBezTo>
                    <a:pt x="663582" y="488627"/>
                    <a:pt x="656676" y="569196"/>
                    <a:pt x="647470" y="587615"/>
                  </a:cubicBezTo>
                  <a:cubicBezTo>
                    <a:pt x="638264" y="610634"/>
                    <a:pt x="633657" y="622147"/>
                    <a:pt x="633657" y="6221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64061A6-8557-4FFF-800F-B0914B3C7982}"/>
                </a:ext>
              </a:extLst>
            </p:cNvPr>
            <p:cNvSpPr/>
            <p:nvPr/>
          </p:nvSpPr>
          <p:spPr>
            <a:xfrm>
              <a:off x="5825341" y="2101635"/>
              <a:ext cx="759698" cy="738979"/>
            </a:xfrm>
            <a:custGeom>
              <a:avLst/>
              <a:gdLst>
                <a:gd name="connsiteX0" fmla="*/ 757971 w 759697"/>
                <a:gd name="connsiteY0" fmla="*/ 129494 h 738978"/>
                <a:gd name="connsiteX1" fmla="*/ 757971 w 759697"/>
                <a:gd name="connsiteY1" fmla="*/ 198557 h 738978"/>
                <a:gd name="connsiteX2" fmla="*/ 695814 w 759697"/>
                <a:gd name="connsiteY2" fmla="*/ 212370 h 738978"/>
                <a:gd name="connsiteX3" fmla="*/ 619844 w 759697"/>
                <a:gd name="connsiteY3" fmla="*/ 226183 h 738978"/>
                <a:gd name="connsiteX4" fmla="*/ 578406 w 759697"/>
                <a:gd name="connsiteY4" fmla="*/ 267621 h 738978"/>
                <a:gd name="connsiteX5" fmla="*/ 543875 w 759697"/>
                <a:gd name="connsiteY5" fmla="*/ 516249 h 738978"/>
                <a:gd name="connsiteX6" fmla="*/ 543875 w 759697"/>
                <a:gd name="connsiteY6" fmla="*/ 730346 h 738978"/>
                <a:gd name="connsiteX7" fmla="*/ 536968 w 759697"/>
                <a:gd name="connsiteY7" fmla="*/ 730346 h 738978"/>
                <a:gd name="connsiteX8" fmla="*/ 536968 w 759697"/>
                <a:gd name="connsiteY8" fmla="*/ 737252 h 738978"/>
                <a:gd name="connsiteX9" fmla="*/ 530062 w 759697"/>
                <a:gd name="connsiteY9" fmla="*/ 737252 h 738978"/>
                <a:gd name="connsiteX10" fmla="*/ 295246 w 759697"/>
                <a:gd name="connsiteY10" fmla="*/ 730346 h 738978"/>
                <a:gd name="connsiteX11" fmla="*/ 32805 w 759697"/>
                <a:gd name="connsiteY11" fmla="*/ 702721 h 738978"/>
                <a:gd name="connsiteX12" fmla="*/ 5180 w 759697"/>
                <a:gd name="connsiteY12" fmla="*/ 364310 h 738978"/>
                <a:gd name="connsiteX13" fmla="*/ 25899 w 759697"/>
                <a:gd name="connsiteY13" fmla="*/ 32805 h 738978"/>
                <a:gd name="connsiteX14" fmla="*/ 46618 w 759697"/>
                <a:gd name="connsiteY14" fmla="*/ 5180 h 738978"/>
                <a:gd name="connsiteX15" fmla="*/ 385029 w 759697"/>
                <a:gd name="connsiteY15" fmla="*/ 5180 h 738978"/>
                <a:gd name="connsiteX16" fmla="*/ 723440 w 759697"/>
                <a:gd name="connsiteY16" fmla="*/ 12086 h 738978"/>
                <a:gd name="connsiteX17" fmla="*/ 744159 w 759697"/>
                <a:gd name="connsiteY17" fmla="*/ 39711 h 738978"/>
                <a:gd name="connsiteX18" fmla="*/ 757971 w 759697"/>
                <a:gd name="connsiteY18" fmla="*/ 129494 h 73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9697" h="738978">
                  <a:moveTo>
                    <a:pt x="757971" y="129494"/>
                  </a:moveTo>
                  <a:lnTo>
                    <a:pt x="757971" y="198557"/>
                  </a:lnTo>
                  <a:cubicBezTo>
                    <a:pt x="757971" y="198557"/>
                    <a:pt x="737252" y="203164"/>
                    <a:pt x="695814" y="212370"/>
                  </a:cubicBezTo>
                  <a:cubicBezTo>
                    <a:pt x="658983" y="212370"/>
                    <a:pt x="633657" y="216977"/>
                    <a:pt x="619844" y="226183"/>
                  </a:cubicBezTo>
                  <a:cubicBezTo>
                    <a:pt x="606032" y="235389"/>
                    <a:pt x="592219" y="249202"/>
                    <a:pt x="578406" y="267621"/>
                  </a:cubicBezTo>
                  <a:cubicBezTo>
                    <a:pt x="564594" y="290640"/>
                    <a:pt x="553081" y="373516"/>
                    <a:pt x="543875" y="516249"/>
                  </a:cubicBezTo>
                  <a:lnTo>
                    <a:pt x="543875" y="730346"/>
                  </a:lnTo>
                  <a:lnTo>
                    <a:pt x="536968" y="730346"/>
                  </a:lnTo>
                  <a:lnTo>
                    <a:pt x="536968" y="737252"/>
                  </a:lnTo>
                  <a:lnTo>
                    <a:pt x="530062" y="737252"/>
                  </a:lnTo>
                  <a:lnTo>
                    <a:pt x="295246" y="730346"/>
                  </a:lnTo>
                  <a:cubicBezTo>
                    <a:pt x="134100" y="725739"/>
                    <a:pt x="46618" y="716533"/>
                    <a:pt x="32805" y="702721"/>
                  </a:cubicBezTo>
                  <a:cubicBezTo>
                    <a:pt x="14386" y="688908"/>
                    <a:pt x="5180" y="576107"/>
                    <a:pt x="5180" y="364310"/>
                  </a:cubicBezTo>
                  <a:cubicBezTo>
                    <a:pt x="5180" y="157119"/>
                    <a:pt x="12086" y="46618"/>
                    <a:pt x="25899" y="32805"/>
                  </a:cubicBezTo>
                  <a:cubicBezTo>
                    <a:pt x="35105" y="23599"/>
                    <a:pt x="42011" y="14386"/>
                    <a:pt x="46618" y="5180"/>
                  </a:cubicBezTo>
                  <a:cubicBezTo>
                    <a:pt x="55824" y="5180"/>
                    <a:pt x="168632" y="5180"/>
                    <a:pt x="385029" y="5180"/>
                  </a:cubicBezTo>
                  <a:cubicBezTo>
                    <a:pt x="601425" y="5180"/>
                    <a:pt x="714233" y="7480"/>
                    <a:pt x="723440" y="12086"/>
                  </a:cubicBezTo>
                  <a:cubicBezTo>
                    <a:pt x="728046" y="16693"/>
                    <a:pt x="734952" y="25899"/>
                    <a:pt x="744159" y="39711"/>
                  </a:cubicBezTo>
                  <a:cubicBezTo>
                    <a:pt x="748765" y="53524"/>
                    <a:pt x="753365" y="83449"/>
                    <a:pt x="757971" y="12949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E4EDC6A-0FDB-477E-A713-C134D9DD05D3}"/>
                </a:ext>
              </a:extLst>
            </p:cNvPr>
            <p:cNvSpPr/>
            <p:nvPr/>
          </p:nvSpPr>
          <p:spPr>
            <a:xfrm>
              <a:off x="5542181" y="2959666"/>
              <a:ext cx="607758" cy="511069"/>
            </a:xfrm>
            <a:custGeom>
              <a:avLst/>
              <a:gdLst>
                <a:gd name="connsiteX0" fmla="*/ 578406 w 607758"/>
                <a:gd name="connsiteY0" fmla="*/ 138703 h 511069"/>
                <a:gd name="connsiteX1" fmla="*/ 564594 w 607758"/>
                <a:gd name="connsiteY1" fmla="*/ 138703 h 511069"/>
                <a:gd name="connsiteX2" fmla="*/ 564594 w 607758"/>
                <a:gd name="connsiteY2" fmla="*/ 228485 h 511069"/>
                <a:gd name="connsiteX3" fmla="*/ 585313 w 607758"/>
                <a:gd name="connsiteY3" fmla="*/ 318268 h 511069"/>
                <a:gd name="connsiteX4" fmla="*/ 606032 w 607758"/>
                <a:gd name="connsiteY4" fmla="*/ 318268 h 511069"/>
                <a:gd name="connsiteX5" fmla="*/ 585313 w 607758"/>
                <a:gd name="connsiteY5" fmla="*/ 325174 h 511069"/>
                <a:gd name="connsiteX6" fmla="*/ 564594 w 607758"/>
                <a:gd name="connsiteY6" fmla="*/ 325174 h 511069"/>
                <a:gd name="connsiteX7" fmla="*/ 564594 w 607758"/>
                <a:gd name="connsiteY7" fmla="*/ 345893 h 511069"/>
                <a:gd name="connsiteX8" fmla="*/ 557687 w 607758"/>
                <a:gd name="connsiteY8" fmla="*/ 408050 h 511069"/>
                <a:gd name="connsiteX9" fmla="*/ 543875 w 607758"/>
                <a:gd name="connsiteY9" fmla="*/ 484020 h 511069"/>
                <a:gd name="connsiteX10" fmla="*/ 302153 w 607758"/>
                <a:gd name="connsiteY10" fmla="*/ 504739 h 511069"/>
                <a:gd name="connsiteX11" fmla="*/ 60431 w 607758"/>
                <a:gd name="connsiteY11" fmla="*/ 490926 h 511069"/>
                <a:gd name="connsiteX12" fmla="*/ 39711 w 607758"/>
                <a:gd name="connsiteY12" fmla="*/ 401144 h 511069"/>
                <a:gd name="connsiteX13" fmla="*/ 18992 w 607758"/>
                <a:gd name="connsiteY13" fmla="*/ 318268 h 511069"/>
                <a:gd name="connsiteX14" fmla="*/ 5180 w 607758"/>
                <a:gd name="connsiteY14" fmla="*/ 318268 h 511069"/>
                <a:gd name="connsiteX15" fmla="*/ 18992 w 607758"/>
                <a:gd name="connsiteY15" fmla="*/ 318268 h 511069"/>
                <a:gd name="connsiteX16" fmla="*/ 32805 w 607758"/>
                <a:gd name="connsiteY16" fmla="*/ 228485 h 511069"/>
                <a:gd name="connsiteX17" fmla="*/ 25899 w 607758"/>
                <a:gd name="connsiteY17" fmla="*/ 138703 h 511069"/>
                <a:gd name="connsiteX18" fmla="*/ 18992 w 607758"/>
                <a:gd name="connsiteY18" fmla="*/ 138703 h 511069"/>
                <a:gd name="connsiteX19" fmla="*/ 25899 w 607758"/>
                <a:gd name="connsiteY19" fmla="*/ 138703 h 511069"/>
                <a:gd name="connsiteX20" fmla="*/ 39711 w 607758"/>
                <a:gd name="connsiteY20" fmla="*/ 83452 h 511069"/>
                <a:gd name="connsiteX21" fmla="*/ 60431 w 607758"/>
                <a:gd name="connsiteY21" fmla="*/ 14389 h 511069"/>
                <a:gd name="connsiteX22" fmla="*/ 302153 w 607758"/>
                <a:gd name="connsiteY22" fmla="*/ 7482 h 511069"/>
                <a:gd name="connsiteX23" fmla="*/ 543875 w 607758"/>
                <a:gd name="connsiteY23" fmla="*/ 21295 h 511069"/>
                <a:gd name="connsiteX24" fmla="*/ 557687 w 607758"/>
                <a:gd name="connsiteY24" fmla="*/ 83452 h 511069"/>
                <a:gd name="connsiteX25" fmla="*/ 571500 w 607758"/>
                <a:gd name="connsiteY25" fmla="*/ 131797 h 511069"/>
                <a:gd name="connsiteX26" fmla="*/ 578406 w 607758"/>
                <a:gd name="connsiteY26" fmla="*/ 138703 h 51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758" h="511069">
                  <a:moveTo>
                    <a:pt x="578406" y="138703"/>
                  </a:moveTo>
                  <a:lnTo>
                    <a:pt x="564594" y="138703"/>
                  </a:lnTo>
                  <a:lnTo>
                    <a:pt x="564594" y="228485"/>
                  </a:lnTo>
                  <a:cubicBezTo>
                    <a:pt x="564594" y="288343"/>
                    <a:pt x="571500" y="318268"/>
                    <a:pt x="585313" y="318268"/>
                  </a:cubicBezTo>
                  <a:lnTo>
                    <a:pt x="606032" y="318268"/>
                  </a:lnTo>
                  <a:lnTo>
                    <a:pt x="585313" y="325174"/>
                  </a:lnTo>
                  <a:lnTo>
                    <a:pt x="564594" y="325174"/>
                  </a:lnTo>
                  <a:lnTo>
                    <a:pt x="564594" y="345893"/>
                  </a:lnTo>
                  <a:lnTo>
                    <a:pt x="557687" y="408050"/>
                  </a:lnTo>
                  <a:cubicBezTo>
                    <a:pt x="553081" y="449488"/>
                    <a:pt x="548481" y="474814"/>
                    <a:pt x="543875" y="484020"/>
                  </a:cubicBezTo>
                  <a:cubicBezTo>
                    <a:pt x="534668" y="493226"/>
                    <a:pt x="454092" y="500133"/>
                    <a:pt x="302153" y="504739"/>
                  </a:cubicBezTo>
                  <a:cubicBezTo>
                    <a:pt x="154819" y="509346"/>
                    <a:pt x="74243" y="504739"/>
                    <a:pt x="60431" y="490926"/>
                  </a:cubicBezTo>
                  <a:cubicBezTo>
                    <a:pt x="46618" y="481720"/>
                    <a:pt x="39711" y="451788"/>
                    <a:pt x="39711" y="401144"/>
                  </a:cubicBezTo>
                  <a:cubicBezTo>
                    <a:pt x="35105" y="350500"/>
                    <a:pt x="28199" y="322874"/>
                    <a:pt x="18992" y="318268"/>
                  </a:cubicBezTo>
                  <a:lnTo>
                    <a:pt x="5180" y="318268"/>
                  </a:lnTo>
                  <a:lnTo>
                    <a:pt x="18992" y="318268"/>
                  </a:lnTo>
                  <a:cubicBezTo>
                    <a:pt x="28199" y="318268"/>
                    <a:pt x="32805" y="288343"/>
                    <a:pt x="32805" y="228485"/>
                  </a:cubicBezTo>
                  <a:cubicBezTo>
                    <a:pt x="32805" y="168628"/>
                    <a:pt x="30505" y="138703"/>
                    <a:pt x="25899" y="138703"/>
                  </a:cubicBezTo>
                  <a:lnTo>
                    <a:pt x="18992" y="138703"/>
                  </a:lnTo>
                  <a:lnTo>
                    <a:pt x="25899" y="138703"/>
                  </a:lnTo>
                  <a:cubicBezTo>
                    <a:pt x="30505" y="134096"/>
                    <a:pt x="35105" y="115684"/>
                    <a:pt x="39711" y="83452"/>
                  </a:cubicBezTo>
                  <a:cubicBezTo>
                    <a:pt x="39711" y="46621"/>
                    <a:pt x="46618" y="23595"/>
                    <a:pt x="60431" y="14389"/>
                  </a:cubicBezTo>
                  <a:cubicBezTo>
                    <a:pt x="69637" y="5183"/>
                    <a:pt x="150213" y="2876"/>
                    <a:pt x="302153" y="7482"/>
                  </a:cubicBezTo>
                  <a:cubicBezTo>
                    <a:pt x="454092" y="12089"/>
                    <a:pt x="534668" y="16689"/>
                    <a:pt x="543875" y="21295"/>
                  </a:cubicBezTo>
                  <a:cubicBezTo>
                    <a:pt x="548481" y="30501"/>
                    <a:pt x="553081" y="51220"/>
                    <a:pt x="557687" y="83452"/>
                  </a:cubicBezTo>
                  <a:cubicBezTo>
                    <a:pt x="562294" y="115684"/>
                    <a:pt x="566894" y="131797"/>
                    <a:pt x="571500" y="131797"/>
                  </a:cubicBezTo>
                  <a:cubicBezTo>
                    <a:pt x="576106" y="136403"/>
                    <a:pt x="578406" y="138703"/>
                    <a:pt x="578406" y="1387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B33693D-438F-4E8A-923F-9A148330A3E6}"/>
                </a:ext>
              </a:extLst>
            </p:cNvPr>
            <p:cNvSpPr/>
            <p:nvPr/>
          </p:nvSpPr>
          <p:spPr>
            <a:xfrm>
              <a:off x="3380496" y="2474577"/>
              <a:ext cx="1001420" cy="738979"/>
            </a:xfrm>
            <a:custGeom>
              <a:avLst/>
              <a:gdLst>
                <a:gd name="connsiteX0" fmla="*/ 426467 w 1001419"/>
                <a:gd name="connsiteY0" fmla="*/ 39711 h 738978"/>
                <a:gd name="connsiteX1" fmla="*/ 426467 w 1001419"/>
                <a:gd name="connsiteY1" fmla="*/ 5180 h 738978"/>
                <a:gd name="connsiteX2" fmla="*/ 433373 w 1001419"/>
                <a:gd name="connsiteY2" fmla="*/ 39711 h 738978"/>
                <a:gd name="connsiteX3" fmla="*/ 433373 w 1001419"/>
                <a:gd name="connsiteY3" fmla="*/ 74243 h 738978"/>
                <a:gd name="connsiteX4" fmla="*/ 571500 w 1001419"/>
                <a:gd name="connsiteY4" fmla="*/ 74243 h 738978"/>
                <a:gd name="connsiteX5" fmla="*/ 709627 w 1001419"/>
                <a:gd name="connsiteY5" fmla="*/ 88056 h 738978"/>
                <a:gd name="connsiteX6" fmla="*/ 889192 w 1001419"/>
                <a:gd name="connsiteY6" fmla="*/ 115681 h 738978"/>
                <a:gd name="connsiteX7" fmla="*/ 944443 w 1001419"/>
                <a:gd name="connsiteY7" fmla="*/ 136400 h 738978"/>
                <a:gd name="connsiteX8" fmla="*/ 958255 w 1001419"/>
                <a:gd name="connsiteY8" fmla="*/ 136400 h 738978"/>
                <a:gd name="connsiteX9" fmla="*/ 972068 w 1001419"/>
                <a:gd name="connsiteY9" fmla="*/ 164026 h 738978"/>
                <a:gd name="connsiteX10" fmla="*/ 985881 w 1001419"/>
                <a:gd name="connsiteY10" fmla="*/ 288340 h 738978"/>
                <a:gd name="connsiteX11" fmla="*/ 985881 w 1001419"/>
                <a:gd name="connsiteY11" fmla="*/ 385029 h 738978"/>
                <a:gd name="connsiteX12" fmla="*/ 999693 w 1001419"/>
                <a:gd name="connsiteY12" fmla="*/ 385029 h 738978"/>
                <a:gd name="connsiteX13" fmla="*/ 992787 w 1001419"/>
                <a:gd name="connsiteY13" fmla="*/ 391935 h 738978"/>
                <a:gd name="connsiteX14" fmla="*/ 978974 w 1001419"/>
                <a:gd name="connsiteY14" fmla="*/ 516249 h 738978"/>
                <a:gd name="connsiteX15" fmla="*/ 958255 w 1001419"/>
                <a:gd name="connsiteY15" fmla="*/ 668189 h 738978"/>
                <a:gd name="connsiteX16" fmla="*/ 882285 w 1001419"/>
                <a:gd name="connsiteY16" fmla="*/ 709627 h 738978"/>
                <a:gd name="connsiteX17" fmla="*/ 516249 w 1001419"/>
                <a:gd name="connsiteY17" fmla="*/ 737252 h 738978"/>
                <a:gd name="connsiteX18" fmla="*/ 129494 w 1001419"/>
                <a:gd name="connsiteY18" fmla="*/ 723440 h 738978"/>
                <a:gd name="connsiteX19" fmla="*/ 32805 w 1001419"/>
                <a:gd name="connsiteY19" fmla="*/ 675095 h 738978"/>
                <a:gd name="connsiteX20" fmla="*/ 5180 w 1001419"/>
                <a:gd name="connsiteY20" fmla="*/ 419560 h 738978"/>
                <a:gd name="connsiteX21" fmla="*/ 5180 w 1001419"/>
                <a:gd name="connsiteY21" fmla="*/ 170932 h 738978"/>
                <a:gd name="connsiteX22" fmla="*/ 32805 w 1001419"/>
                <a:gd name="connsiteY22" fmla="*/ 143307 h 738978"/>
                <a:gd name="connsiteX23" fmla="*/ 94962 w 1001419"/>
                <a:gd name="connsiteY23" fmla="*/ 108775 h 738978"/>
                <a:gd name="connsiteX24" fmla="*/ 281434 w 1001419"/>
                <a:gd name="connsiteY24" fmla="*/ 81150 h 738978"/>
                <a:gd name="connsiteX25" fmla="*/ 426467 w 1001419"/>
                <a:gd name="connsiteY25" fmla="*/ 74243 h 738978"/>
                <a:gd name="connsiteX26" fmla="*/ 426467 w 1001419"/>
                <a:gd name="connsiteY26" fmla="*/ 39711 h 738978"/>
                <a:gd name="connsiteX27" fmla="*/ 426467 w 1001419"/>
                <a:gd name="connsiteY27" fmla="*/ 226183 h 738978"/>
                <a:gd name="connsiteX28" fmla="*/ 433373 w 1001419"/>
                <a:gd name="connsiteY28" fmla="*/ 239995 h 738978"/>
                <a:gd name="connsiteX29" fmla="*/ 433373 w 1001419"/>
                <a:gd name="connsiteY29" fmla="*/ 212370 h 738978"/>
                <a:gd name="connsiteX30" fmla="*/ 502437 w 1001419"/>
                <a:gd name="connsiteY30" fmla="*/ 212370 h 738978"/>
                <a:gd name="connsiteX31" fmla="*/ 571500 w 1001419"/>
                <a:gd name="connsiteY31" fmla="*/ 226183 h 738978"/>
                <a:gd name="connsiteX32" fmla="*/ 668189 w 1001419"/>
                <a:gd name="connsiteY32" fmla="*/ 246902 h 738978"/>
                <a:gd name="connsiteX33" fmla="*/ 771784 w 1001419"/>
                <a:gd name="connsiteY33" fmla="*/ 246902 h 738978"/>
                <a:gd name="connsiteX34" fmla="*/ 771784 w 1001419"/>
                <a:gd name="connsiteY34" fmla="*/ 322872 h 738978"/>
                <a:gd name="connsiteX35" fmla="*/ 764878 w 1001419"/>
                <a:gd name="connsiteY35" fmla="*/ 391935 h 738978"/>
                <a:gd name="connsiteX36" fmla="*/ 764878 w 1001419"/>
                <a:gd name="connsiteY36" fmla="*/ 599125 h 738978"/>
                <a:gd name="connsiteX37" fmla="*/ 488624 w 1001419"/>
                <a:gd name="connsiteY37" fmla="*/ 599125 h 738978"/>
                <a:gd name="connsiteX38" fmla="*/ 219276 w 1001419"/>
                <a:gd name="connsiteY38" fmla="*/ 599125 h 738978"/>
                <a:gd name="connsiteX39" fmla="*/ 212370 w 1001419"/>
                <a:gd name="connsiteY39" fmla="*/ 412654 h 738978"/>
                <a:gd name="connsiteX40" fmla="*/ 315965 w 1001419"/>
                <a:gd name="connsiteY40" fmla="*/ 219276 h 738978"/>
                <a:gd name="connsiteX41" fmla="*/ 426467 w 1001419"/>
                <a:gd name="connsiteY41" fmla="*/ 226183 h 73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1419" h="738978">
                  <a:moveTo>
                    <a:pt x="426467" y="39711"/>
                  </a:moveTo>
                  <a:lnTo>
                    <a:pt x="426467" y="5180"/>
                  </a:lnTo>
                  <a:cubicBezTo>
                    <a:pt x="431073" y="5180"/>
                    <a:pt x="433373" y="16693"/>
                    <a:pt x="433373" y="39711"/>
                  </a:cubicBezTo>
                  <a:lnTo>
                    <a:pt x="433373" y="74243"/>
                  </a:lnTo>
                  <a:lnTo>
                    <a:pt x="571500" y="74243"/>
                  </a:lnTo>
                  <a:lnTo>
                    <a:pt x="709627" y="88056"/>
                  </a:lnTo>
                  <a:cubicBezTo>
                    <a:pt x="801709" y="88056"/>
                    <a:pt x="861566" y="97262"/>
                    <a:pt x="889192" y="115681"/>
                  </a:cubicBezTo>
                  <a:cubicBezTo>
                    <a:pt x="921424" y="124887"/>
                    <a:pt x="939836" y="131794"/>
                    <a:pt x="944443" y="136400"/>
                  </a:cubicBezTo>
                  <a:lnTo>
                    <a:pt x="958255" y="136400"/>
                  </a:lnTo>
                  <a:lnTo>
                    <a:pt x="972068" y="164026"/>
                  </a:lnTo>
                  <a:cubicBezTo>
                    <a:pt x="981274" y="182445"/>
                    <a:pt x="985881" y="223883"/>
                    <a:pt x="985881" y="288340"/>
                  </a:cubicBezTo>
                  <a:lnTo>
                    <a:pt x="985881" y="385029"/>
                  </a:lnTo>
                  <a:lnTo>
                    <a:pt x="999693" y="385029"/>
                  </a:lnTo>
                  <a:cubicBezTo>
                    <a:pt x="999693" y="389635"/>
                    <a:pt x="997393" y="391935"/>
                    <a:pt x="992787" y="391935"/>
                  </a:cubicBezTo>
                  <a:cubicBezTo>
                    <a:pt x="988180" y="391935"/>
                    <a:pt x="983581" y="433373"/>
                    <a:pt x="978974" y="516249"/>
                  </a:cubicBezTo>
                  <a:cubicBezTo>
                    <a:pt x="974368" y="599125"/>
                    <a:pt x="967461" y="649770"/>
                    <a:pt x="958255" y="668189"/>
                  </a:cubicBezTo>
                  <a:cubicBezTo>
                    <a:pt x="939836" y="682002"/>
                    <a:pt x="914517" y="695814"/>
                    <a:pt x="882285" y="709627"/>
                  </a:cubicBezTo>
                  <a:cubicBezTo>
                    <a:pt x="850054" y="728046"/>
                    <a:pt x="728046" y="737252"/>
                    <a:pt x="516249" y="737252"/>
                  </a:cubicBezTo>
                  <a:cubicBezTo>
                    <a:pt x="299853" y="737252"/>
                    <a:pt x="170932" y="732646"/>
                    <a:pt x="129494" y="723440"/>
                  </a:cubicBezTo>
                  <a:cubicBezTo>
                    <a:pt x="83449" y="705020"/>
                    <a:pt x="51224" y="688908"/>
                    <a:pt x="32805" y="675095"/>
                  </a:cubicBezTo>
                  <a:cubicBezTo>
                    <a:pt x="14386" y="656676"/>
                    <a:pt x="5180" y="571500"/>
                    <a:pt x="5180" y="419560"/>
                  </a:cubicBezTo>
                  <a:cubicBezTo>
                    <a:pt x="5180" y="263014"/>
                    <a:pt x="5180" y="180138"/>
                    <a:pt x="5180" y="170932"/>
                  </a:cubicBezTo>
                  <a:cubicBezTo>
                    <a:pt x="14386" y="166326"/>
                    <a:pt x="23599" y="157119"/>
                    <a:pt x="32805" y="143307"/>
                  </a:cubicBezTo>
                  <a:cubicBezTo>
                    <a:pt x="42011" y="134100"/>
                    <a:pt x="62730" y="122588"/>
                    <a:pt x="94962" y="108775"/>
                  </a:cubicBezTo>
                  <a:cubicBezTo>
                    <a:pt x="127194" y="94962"/>
                    <a:pt x="189351" y="85756"/>
                    <a:pt x="281434" y="81150"/>
                  </a:cubicBezTo>
                  <a:lnTo>
                    <a:pt x="426467" y="74243"/>
                  </a:lnTo>
                  <a:lnTo>
                    <a:pt x="426467" y="39711"/>
                  </a:lnTo>
                  <a:close/>
                  <a:moveTo>
                    <a:pt x="426467" y="226183"/>
                  </a:moveTo>
                  <a:lnTo>
                    <a:pt x="433373" y="239995"/>
                  </a:lnTo>
                  <a:lnTo>
                    <a:pt x="433373" y="212370"/>
                  </a:lnTo>
                  <a:lnTo>
                    <a:pt x="502437" y="212370"/>
                  </a:lnTo>
                  <a:cubicBezTo>
                    <a:pt x="543875" y="212370"/>
                    <a:pt x="566894" y="216977"/>
                    <a:pt x="571500" y="226183"/>
                  </a:cubicBezTo>
                  <a:cubicBezTo>
                    <a:pt x="571500" y="235389"/>
                    <a:pt x="603732" y="242295"/>
                    <a:pt x="668189" y="246902"/>
                  </a:cubicBezTo>
                  <a:lnTo>
                    <a:pt x="771784" y="246902"/>
                  </a:lnTo>
                  <a:lnTo>
                    <a:pt x="771784" y="322872"/>
                  </a:lnTo>
                  <a:lnTo>
                    <a:pt x="764878" y="391935"/>
                  </a:lnTo>
                  <a:lnTo>
                    <a:pt x="764878" y="599125"/>
                  </a:lnTo>
                  <a:lnTo>
                    <a:pt x="488624" y="599125"/>
                  </a:lnTo>
                  <a:cubicBezTo>
                    <a:pt x="309059" y="599125"/>
                    <a:pt x="219276" y="599125"/>
                    <a:pt x="219276" y="599125"/>
                  </a:cubicBezTo>
                  <a:cubicBezTo>
                    <a:pt x="214670" y="599125"/>
                    <a:pt x="212370" y="536968"/>
                    <a:pt x="212370" y="412654"/>
                  </a:cubicBezTo>
                  <a:cubicBezTo>
                    <a:pt x="212370" y="288340"/>
                    <a:pt x="246902" y="223883"/>
                    <a:pt x="315965" y="219276"/>
                  </a:cubicBezTo>
                  <a:cubicBezTo>
                    <a:pt x="385029" y="214670"/>
                    <a:pt x="421860" y="216977"/>
                    <a:pt x="426467" y="2261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27585D-4910-45D0-A4F1-F163C3F5B11E}"/>
                </a:ext>
              </a:extLst>
            </p:cNvPr>
            <p:cNvSpPr/>
            <p:nvPr/>
          </p:nvSpPr>
          <p:spPr>
            <a:xfrm>
              <a:off x="4540761" y="2695580"/>
              <a:ext cx="669915" cy="559414"/>
            </a:xfrm>
            <a:custGeom>
              <a:avLst/>
              <a:gdLst>
                <a:gd name="connsiteX0" fmla="*/ 322872 w 669915"/>
                <a:gd name="connsiteY0" fmla="*/ 5180 h 559413"/>
                <a:gd name="connsiteX1" fmla="*/ 640563 w 669915"/>
                <a:gd name="connsiteY1" fmla="*/ 18992 h 559413"/>
                <a:gd name="connsiteX2" fmla="*/ 668189 w 669915"/>
                <a:gd name="connsiteY2" fmla="*/ 281434 h 559413"/>
                <a:gd name="connsiteX3" fmla="*/ 647470 w 669915"/>
                <a:gd name="connsiteY3" fmla="*/ 536968 h 559413"/>
                <a:gd name="connsiteX4" fmla="*/ 336684 w 669915"/>
                <a:gd name="connsiteY4" fmla="*/ 557687 h 559413"/>
                <a:gd name="connsiteX5" fmla="*/ 25899 w 669915"/>
                <a:gd name="connsiteY5" fmla="*/ 543875 h 559413"/>
                <a:gd name="connsiteX6" fmla="*/ 5180 w 669915"/>
                <a:gd name="connsiteY6" fmla="*/ 288340 h 559413"/>
                <a:gd name="connsiteX7" fmla="*/ 18992 w 669915"/>
                <a:gd name="connsiteY7" fmla="*/ 25899 h 559413"/>
                <a:gd name="connsiteX8" fmla="*/ 322872 w 669915"/>
                <a:gd name="connsiteY8" fmla="*/ 5180 h 5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915" h="559413">
                  <a:moveTo>
                    <a:pt x="322872" y="5180"/>
                  </a:moveTo>
                  <a:cubicBezTo>
                    <a:pt x="516249" y="5180"/>
                    <a:pt x="622144" y="9786"/>
                    <a:pt x="640563" y="18992"/>
                  </a:cubicBezTo>
                  <a:cubicBezTo>
                    <a:pt x="658983" y="32805"/>
                    <a:pt x="668189" y="120288"/>
                    <a:pt x="668189" y="281434"/>
                  </a:cubicBezTo>
                  <a:cubicBezTo>
                    <a:pt x="668189" y="437980"/>
                    <a:pt x="661282" y="523156"/>
                    <a:pt x="647470" y="536968"/>
                  </a:cubicBezTo>
                  <a:cubicBezTo>
                    <a:pt x="633657" y="550781"/>
                    <a:pt x="530062" y="557687"/>
                    <a:pt x="336684" y="557687"/>
                  </a:cubicBezTo>
                  <a:cubicBezTo>
                    <a:pt x="143307" y="557687"/>
                    <a:pt x="39711" y="553081"/>
                    <a:pt x="25899" y="543875"/>
                  </a:cubicBezTo>
                  <a:cubicBezTo>
                    <a:pt x="12086" y="534668"/>
                    <a:pt x="5180" y="449486"/>
                    <a:pt x="5180" y="288340"/>
                  </a:cubicBezTo>
                  <a:cubicBezTo>
                    <a:pt x="5180" y="127194"/>
                    <a:pt x="9786" y="39711"/>
                    <a:pt x="18992" y="25899"/>
                  </a:cubicBezTo>
                  <a:cubicBezTo>
                    <a:pt x="32805" y="12086"/>
                    <a:pt x="134100" y="5180"/>
                    <a:pt x="32287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573174B-FE28-44CD-B386-ABD1852DC97E}"/>
                </a:ext>
              </a:extLst>
            </p:cNvPr>
            <p:cNvSpPr/>
            <p:nvPr/>
          </p:nvSpPr>
          <p:spPr>
            <a:xfrm>
              <a:off x="3276899" y="768074"/>
              <a:ext cx="442007" cy="339048"/>
            </a:xfrm>
            <a:custGeom>
              <a:avLst/>
              <a:gdLst>
                <a:gd name="connsiteX0" fmla="*/ 281434 w 435099"/>
                <a:gd name="connsiteY0" fmla="*/ 5180 h 296972"/>
                <a:gd name="connsiteX1" fmla="*/ 295246 w 435099"/>
                <a:gd name="connsiteY1" fmla="*/ 5180 h 296972"/>
                <a:gd name="connsiteX2" fmla="*/ 295246 w 435099"/>
                <a:gd name="connsiteY2" fmla="*/ 12086 h 296972"/>
                <a:gd name="connsiteX3" fmla="*/ 302153 w 435099"/>
                <a:gd name="connsiteY3" fmla="*/ 12086 h 296972"/>
                <a:gd name="connsiteX4" fmla="*/ 302153 w 435099"/>
                <a:gd name="connsiteY4" fmla="*/ 5180 h 296972"/>
                <a:gd name="connsiteX5" fmla="*/ 364310 w 435099"/>
                <a:gd name="connsiteY5" fmla="*/ 5180 h 296972"/>
                <a:gd name="connsiteX6" fmla="*/ 433373 w 435099"/>
                <a:gd name="connsiteY6" fmla="*/ 12086 h 296972"/>
                <a:gd name="connsiteX7" fmla="*/ 433373 w 435099"/>
                <a:gd name="connsiteY7" fmla="*/ 295246 h 296972"/>
                <a:gd name="connsiteX8" fmla="*/ 5180 w 435099"/>
                <a:gd name="connsiteY8" fmla="*/ 295246 h 296972"/>
                <a:gd name="connsiteX9" fmla="*/ 5180 w 435099"/>
                <a:gd name="connsiteY9" fmla="*/ 274527 h 296972"/>
                <a:gd name="connsiteX10" fmla="*/ 12086 w 435099"/>
                <a:gd name="connsiteY10" fmla="*/ 267621 h 296972"/>
                <a:gd name="connsiteX11" fmla="*/ 18992 w 435099"/>
                <a:gd name="connsiteY11" fmla="*/ 260715 h 296972"/>
                <a:gd name="connsiteX12" fmla="*/ 32805 w 435099"/>
                <a:gd name="connsiteY12" fmla="*/ 233089 h 296972"/>
                <a:gd name="connsiteX13" fmla="*/ 46618 w 435099"/>
                <a:gd name="connsiteY13" fmla="*/ 198557 h 296972"/>
                <a:gd name="connsiteX14" fmla="*/ 53524 w 435099"/>
                <a:gd name="connsiteY14" fmla="*/ 191651 h 296972"/>
                <a:gd name="connsiteX15" fmla="*/ 60431 w 435099"/>
                <a:gd name="connsiteY15" fmla="*/ 177838 h 296972"/>
                <a:gd name="connsiteX16" fmla="*/ 67337 w 435099"/>
                <a:gd name="connsiteY16" fmla="*/ 177838 h 296972"/>
                <a:gd name="connsiteX17" fmla="*/ 67337 w 435099"/>
                <a:gd name="connsiteY17" fmla="*/ 170932 h 296972"/>
                <a:gd name="connsiteX18" fmla="*/ 74243 w 435099"/>
                <a:gd name="connsiteY18" fmla="*/ 164026 h 296972"/>
                <a:gd name="connsiteX19" fmla="*/ 74243 w 435099"/>
                <a:gd name="connsiteY19" fmla="*/ 157119 h 296972"/>
                <a:gd name="connsiteX20" fmla="*/ 81150 w 435099"/>
                <a:gd name="connsiteY20" fmla="*/ 150213 h 296972"/>
                <a:gd name="connsiteX21" fmla="*/ 101869 w 435099"/>
                <a:gd name="connsiteY21" fmla="*/ 129494 h 296972"/>
                <a:gd name="connsiteX22" fmla="*/ 136400 w 435099"/>
                <a:gd name="connsiteY22" fmla="*/ 94962 h 296972"/>
                <a:gd name="connsiteX23" fmla="*/ 191651 w 435099"/>
                <a:gd name="connsiteY23" fmla="*/ 53524 h 296972"/>
                <a:gd name="connsiteX24" fmla="*/ 253808 w 435099"/>
                <a:gd name="connsiteY24" fmla="*/ 12086 h 296972"/>
                <a:gd name="connsiteX25" fmla="*/ 281434 w 435099"/>
                <a:gd name="connsiteY25" fmla="*/ 5180 h 29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5099" h="296972">
                  <a:moveTo>
                    <a:pt x="281434" y="5180"/>
                  </a:moveTo>
                  <a:lnTo>
                    <a:pt x="295246" y="5180"/>
                  </a:lnTo>
                  <a:lnTo>
                    <a:pt x="295246" y="12086"/>
                  </a:lnTo>
                  <a:cubicBezTo>
                    <a:pt x="295246" y="12086"/>
                    <a:pt x="297546" y="12086"/>
                    <a:pt x="302153" y="12086"/>
                  </a:cubicBezTo>
                  <a:lnTo>
                    <a:pt x="302153" y="5180"/>
                  </a:lnTo>
                  <a:lnTo>
                    <a:pt x="364310" y="5180"/>
                  </a:lnTo>
                  <a:lnTo>
                    <a:pt x="433373" y="12086"/>
                  </a:lnTo>
                  <a:lnTo>
                    <a:pt x="433373" y="295246"/>
                  </a:lnTo>
                  <a:lnTo>
                    <a:pt x="5180" y="295246"/>
                  </a:lnTo>
                  <a:lnTo>
                    <a:pt x="5180" y="274527"/>
                  </a:lnTo>
                  <a:lnTo>
                    <a:pt x="12086" y="267621"/>
                  </a:lnTo>
                  <a:lnTo>
                    <a:pt x="18992" y="260715"/>
                  </a:lnTo>
                  <a:lnTo>
                    <a:pt x="32805" y="233089"/>
                  </a:lnTo>
                  <a:cubicBezTo>
                    <a:pt x="42011" y="214670"/>
                    <a:pt x="46618" y="203164"/>
                    <a:pt x="46618" y="198557"/>
                  </a:cubicBezTo>
                  <a:lnTo>
                    <a:pt x="53524" y="191651"/>
                  </a:lnTo>
                  <a:cubicBezTo>
                    <a:pt x="58131" y="187045"/>
                    <a:pt x="60431" y="182445"/>
                    <a:pt x="60431" y="177838"/>
                  </a:cubicBezTo>
                  <a:cubicBezTo>
                    <a:pt x="60431" y="177838"/>
                    <a:pt x="62730" y="177838"/>
                    <a:pt x="67337" y="177838"/>
                  </a:cubicBezTo>
                  <a:lnTo>
                    <a:pt x="67337" y="170932"/>
                  </a:lnTo>
                  <a:cubicBezTo>
                    <a:pt x="71943" y="170932"/>
                    <a:pt x="74243" y="168632"/>
                    <a:pt x="74243" y="164026"/>
                  </a:cubicBezTo>
                  <a:lnTo>
                    <a:pt x="74243" y="157119"/>
                  </a:lnTo>
                  <a:cubicBezTo>
                    <a:pt x="74243" y="157119"/>
                    <a:pt x="76543" y="154820"/>
                    <a:pt x="81150" y="150213"/>
                  </a:cubicBezTo>
                  <a:lnTo>
                    <a:pt x="101869" y="129494"/>
                  </a:lnTo>
                  <a:cubicBezTo>
                    <a:pt x="120288" y="115681"/>
                    <a:pt x="131794" y="104168"/>
                    <a:pt x="136400" y="94962"/>
                  </a:cubicBezTo>
                  <a:cubicBezTo>
                    <a:pt x="141007" y="85756"/>
                    <a:pt x="159419" y="71943"/>
                    <a:pt x="191651" y="53524"/>
                  </a:cubicBezTo>
                  <a:cubicBezTo>
                    <a:pt x="223883" y="35107"/>
                    <a:pt x="244602" y="21294"/>
                    <a:pt x="253808" y="12086"/>
                  </a:cubicBezTo>
                  <a:cubicBezTo>
                    <a:pt x="267621" y="12086"/>
                    <a:pt x="276827" y="9784"/>
                    <a:pt x="281434" y="51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C48411-822F-4B73-9A89-DB2D890C0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71095" y="6374101"/>
            <a:ext cx="8964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F50CC5A-4FEB-4B7D-BF0A-CE596738A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624261" y="3976032"/>
            <a:ext cx="4020956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92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541672B-A40C-49E6-BD3E-2A0ED07E349C}"/>
              </a:ext>
            </a:extLst>
          </p:cNvPr>
          <p:cNvSpPr/>
          <p:nvPr userDrawn="1"/>
        </p:nvSpPr>
        <p:spPr>
          <a:xfrm>
            <a:off x="50800" y="312655"/>
            <a:ext cx="10214070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F7DD-123B-4E39-ADBD-7418829C8CE0}"/>
              </a:ext>
            </a:extLst>
          </p:cNvPr>
          <p:cNvSpPr>
            <a:spLocks noGrp="1"/>
          </p:cNvSpPr>
          <p:nvPr>
            <p:ph sz="half" idx="1"/>
          </p:nvPr>
        </p:nvSpPr>
        <p:spPr bwMode="blackWhite">
          <a:xfrm>
            <a:off x="838200" y="1768653"/>
            <a:ext cx="4156249" cy="4212349"/>
          </a:xfrm>
          <a:noFill/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FFB44-AC6A-43CD-B9F8-40A896DFC009}"/>
              </a:ext>
            </a:extLst>
          </p:cNvPr>
          <p:cNvSpPr>
            <a:spLocks noGrp="1"/>
          </p:cNvSpPr>
          <p:nvPr>
            <p:ph sz="half" idx="2"/>
          </p:nvPr>
        </p:nvSpPr>
        <p:spPr bwMode="white">
          <a:xfrm>
            <a:off x="5156200" y="1768653"/>
            <a:ext cx="4592402" cy="421234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85E3B-6FCD-44EA-B47E-1712DFFD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96E55-9351-40E8-9A74-A6CDF89B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8B9C2-CB88-4EC2-92B5-45414A02B309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838200" y="312656"/>
            <a:ext cx="8905567" cy="11433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F619EF8-9C63-4B43-BCE3-B26F9568355D}"/>
              </a:ext>
            </a:extLst>
          </p:cNvPr>
          <p:cNvGrpSpPr/>
          <p:nvPr userDrawn="1"/>
        </p:nvGrpSpPr>
        <p:grpSpPr>
          <a:xfrm>
            <a:off x="10102246" y="246017"/>
            <a:ext cx="2008136" cy="6417346"/>
            <a:chOff x="10102246" y="246017"/>
            <a:chExt cx="2008136" cy="641734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125BD4C-7502-42B8-BF47-D9BD17B1D139}"/>
                </a:ext>
              </a:extLst>
            </p:cNvPr>
            <p:cNvGrpSpPr/>
            <p:nvPr userDrawn="1"/>
          </p:nvGrpSpPr>
          <p:grpSpPr>
            <a:xfrm rot="10800000">
              <a:off x="10102246" y="246017"/>
              <a:ext cx="2008136" cy="6165539"/>
              <a:chOff x="1351615" y="570920"/>
              <a:chExt cx="2008136" cy="6165539"/>
            </a:xfrm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E7832BC2-665F-4277-AF7C-80CCB7153D40}"/>
                  </a:ext>
                </a:extLst>
              </p:cNvPr>
              <p:cNvGrpSpPr/>
              <p:nvPr/>
            </p:nvGrpSpPr>
            <p:grpSpPr>
              <a:xfrm rot="5400000">
                <a:off x="-696601" y="2680107"/>
                <a:ext cx="6165539" cy="1947165"/>
                <a:chOff x="523531" y="278360"/>
                <a:chExt cx="6639888" cy="2144455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0DDD6EB6-6A40-445E-BA10-21F212E271BA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EBB2725-D046-45B0-9932-8BDFFB2EC149}"/>
                    </a:ext>
                  </a:extLst>
                </p:cNvPr>
                <p:cNvSpPr/>
                <p:nvPr/>
              </p:nvSpPr>
              <p:spPr>
                <a:xfrm>
                  <a:off x="6625200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96F33EA-2675-4380-8C67-E28B0C6323BA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DEFA4E9D-5126-4E2D-A59D-6647017F8383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42554473-BEBE-4375-8F1C-38940BED5FE8}"/>
                    </a:ext>
                  </a:extLst>
                </p:cNvPr>
                <p:cNvSpPr/>
                <p:nvPr/>
              </p:nvSpPr>
              <p:spPr>
                <a:xfrm>
                  <a:off x="6500410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3857E7E0-8D9D-43CF-8FA6-6AC0D6992AB3}"/>
                    </a:ext>
                  </a:extLst>
                </p:cNvPr>
                <p:cNvSpPr/>
                <p:nvPr/>
              </p:nvSpPr>
              <p:spPr>
                <a:xfrm>
                  <a:off x="2524109" y="278360"/>
                  <a:ext cx="752791" cy="725166"/>
                </a:xfrm>
                <a:custGeom>
                  <a:avLst/>
                  <a:gdLst>
                    <a:gd name="connsiteX0" fmla="*/ 378122 w 752791"/>
                    <a:gd name="connsiteY0" fmla="*/ 5180 h 725166"/>
                    <a:gd name="connsiteX1" fmla="*/ 730346 w 752791"/>
                    <a:gd name="connsiteY1" fmla="*/ 25899 h 725166"/>
                    <a:gd name="connsiteX2" fmla="*/ 751065 w 752791"/>
                    <a:gd name="connsiteY2" fmla="*/ 350497 h 725166"/>
                    <a:gd name="connsiteX3" fmla="*/ 730346 w 752791"/>
                    <a:gd name="connsiteY3" fmla="*/ 688908 h 725166"/>
                    <a:gd name="connsiteX4" fmla="*/ 385029 w 752791"/>
                    <a:gd name="connsiteY4" fmla="*/ 716533 h 725166"/>
                    <a:gd name="connsiteX5" fmla="*/ 46618 w 752791"/>
                    <a:gd name="connsiteY5" fmla="*/ 716533 h 725166"/>
                    <a:gd name="connsiteX6" fmla="*/ 18992 w 752791"/>
                    <a:gd name="connsiteY6" fmla="*/ 695814 h 725166"/>
                    <a:gd name="connsiteX7" fmla="*/ 5180 w 752791"/>
                    <a:gd name="connsiteY7" fmla="*/ 364310 h 725166"/>
                    <a:gd name="connsiteX8" fmla="*/ 18992 w 752791"/>
                    <a:gd name="connsiteY8" fmla="*/ 25899 h 725166"/>
                    <a:gd name="connsiteX9" fmla="*/ 378122 w 752791"/>
                    <a:gd name="connsiteY9" fmla="*/ 5180 h 72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2791" h="725166">
                      <a:moveTo>
                        <a:pt x="378122" y="5180"/>
                      </a:moveTo>
                      <a:cubicBezTo>
                        <a:pt x="603732" y="5180"/>
                        <a:pt x="721140" y="12086"/>
                        <a:pt x="730346" y="25899"/>
                      </a:cubicBezTo>
                      <a:cubicBezTo>
                        <a:pt x="744159" y="39711"/>
                        <a:pt x="751065" y="147911"/>
                        <a:pt x="751065" y="350497"/>
                      </a:cubicBezTo>
                      <a:cubicBezTo>
                        <a:pt x="751065" y="557687"/>
                        <a:pt x="744159" y="670489"/>
                        <a:pt x="730346" y="688908"/>
                      </a:cubicBezTo>
                      <a:cubicBezTo>
                        <a:pt x="716533" y="702721"/>
                        <a:pt x="601425" y="711927"/>
                        <a:pt x="385029" y="716533"/>
                      </a:cubicBezTo>
                      <a:cubicBezTo>
                        <a:pt x="168632" y="721140"/>
                        <a:pt x="55824" y="721140"/>
                        <a:pt x="46618" y="716533"/>
                      </a:cubicBezTo>
                      <a:cubicBezTo>
                        <a:pt x="37412" y="711927"/>
                        <a:pt x="28199" y="705020"/>
                        <a:pt x="18992" y="695814"/>
                      </a:cubicBezTo>
                      <a:cubicBezTo>
                        <a:pt x="9786" y="682002"/>
                        <a:pt x="5180" y="571500"/>
                        <a:pt x="5180" y="364310"/>
                      </a:cubicBezTo>
                      <a:cubicBezTo>
                        <a:pt x="5180" y="157119"/>
                        <a:pt x="9786" y="44316"/>
                        <a:pt x="18992" y="25899"/>
                      </a:cubicBezTo>
                      <a:cubicBezTo>
                        <a:pt x="32805" y="12086"/>
                        <a:pt x="152513" y="5180"/>
                        <a:pt x="378122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DFA21A84-C7FD-43E6-977D-F886A78C5DD5}"/>
                    </a:ext>
                  </a:extLst>
                </p:cNvPr>
                <p:cNvSpPr/>
                <p:nvPr/>
              </p:nvSpPr>
              <p:spPr>
                <a:xfrm>
                  <a:off x="5084060" y="94136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F424BE49-9B44-4B5E-9628-B421DD6A25E0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5A9B9C02-0FBC-43DB-B5D9-276C1DC27945}"/>
                    </a:ext>
                  </a:extLst>
                </p:cNvPr>
                <p:cNvSpPr/>
                <p:nvPr/>
              </p:nvSpPr>
              <p:spPr>
                <a:xfrm>
                  <a:off x="1696321" y="58293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0316A262-2C06-42B3-BAD8-9CE0342DC1B9}"/>
                    </a:ext>
                  </a:extLst>
                </p:cNvPr>
                <p:cNvSpPr/>
                <p:nvPr/>
              </p:nvSpPr>
              <p:spPr>
                <a:xfrm>
                  <a:off x="5523638" y="1011731"/>
                  <a:ext cx="559413" cy="669915"/>
                </a:xfrm>
                <a:custGeom>
                  <a:avLst/>
                  <a:gdLst>
                    <a:gd name="connsiteX0" fmla="*/ 274527 w 559413"/>
                    <a:gd name="connsiteY0" fmla="*/ 6562 h 669915"/>
                    <a:gd name="connsiteX1" fmla="*/ 530062 w 559413"/>
                    <a:gd name="connsiteY1" fmla="*/ 27281 h 669915"/>
                    <a:gd name="connsiteX2" fmla="*/ 557687 w 559413"/>
                    <a:gd name="connsiteY2" fmla="*/ 338067 h 669915"/>
                    <a:gd name="connsiteX3" fmla="*/ 536968 w 559413"/>
                    <a:gd name="connsiteY3" fmla="*/ 648852 h 669915"/>
                    <a:gd name="connsiteX4" fmla="*/ 281434 w 559413"/>
                    <a:gd name="connsiteY4" fmla="*/ 669571 h 669915"/>
                    <a:gd name="connsiteX5" fmla="*/ 25899 w 559413"/>
                    <a:gd name="connsiteY5" fmla="*/ 648852 h 669915"/>
                    <a:gd name="connsiteX6" fmla="*/ 5180 w 559413"/>
                    <a:gd name="connsiteY6" fmla="*/ 338067 h 669915"/>
                    <a:gd name="connsiteX7" fmla="*/ 18992 w 559413"/>
                    <a:gd name="connsiteY7" fmla="*/ 27281 h 669915"/>
                    <a:gd name="connsiteX8" fmla="*/ 274527 w 559413"/>
                    <a:gd name="connsiteY8" fmla="*/ 6562 h 669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9413" h="669915">
                      <a:moveTo>
                        <a:pt x="274527" y="6562"/>
                      </a:moveTo>
                      <a:cubicBezTo>
                        <a:pt x="431073" y="1956"/>
                        <a:pt x="516249" y="8862"/>
                        <a:pt x="530062" y="27281"/>
                      </a:cubicBezTo>
                      <a:cubicBezTo>
                        <a:pt x="548481" y="41094"/>
                        <a:pt x="557687" y="144689"/>
                        <a:pt x="557687" y="338067"/>
                      </a:cubicBezTo>
                      <a:cubicBezTo>
                        <a:pt x="557687" y="531444"/>
                        <a:pt x="550781" y="635040"/>
                        <a:pt x="536968" y="648852"/>
                      </a:cubicBezTo>
                      <a:cubicBezTo>
                        <a:pt x="527762" y="658058"/>
                        <a:pt x="442579" y="664965"/>
                        <a:pt x="281434" y="669571"/>
                      </a:cubicBezTo>
                      <a:cubicBezTo>
                        <a:pt x="124887" y="674178"/>
                        <a:pt x="39711" y="667271"/>
                        <a:pt x="25899" y="648852"/>
                      </a:cubicBezTo>
                      <a:cubicBezTo>
                        <a:pt x="12086" y="635040"/>
                        <a:pt x="5180" y="531444"/>
                        <a:pt x="5180" y="338067"/>
                      </a:cubicBezTo>
                      <a:cubicBezTo>
                        <a:pt x="5180" y="144689"/>
                        <a:pt x="9786" y="41094"/>
                        <a:pt x="18992" y="27281"/>
                      </a:cubicBezTo>
                      <a:cubicBezTo>
                        <a:pt x="28199" y="13469"/>
                        <a:pt x="113381" y="6562"/>
                        <a:pt x="274527" y="65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5165753-2BE6-4972-ABE9-05C489143DF7}"/>
                    </a:ext>
                  </a:extLst>
                </p:cNvPr>
                <p:cNvSpPr/>
                <p:nvPr/>
              </p:nvSpPr>
              <p:spPr>
                <a:xfrm>
                  <a:off x="3325245" y="416487"/>
                  <a:ext cx="338411" cy="324598"/>
                </a:xfrm>
                <a:custGeom>
                  <a:avLst/>
                  <a:gdLst>
                    <a:gd name="connsiteX0" fmla="*/ 157119 w 338410"/>
                    <a:gd name="connsiteY0" fmla="*/ 5180 h 324598"/>
                    <a:gd name="connsiteX1" fmla="*/ 309059 w 338410"/>
                    <a:gd name="connsiteY1" fmla="*/ 12086 h 324598"/>
                    <a:gd name="connsiteX2" fmla="*/ 329778 w 338410"/>
                    <a:gd name="connsiteY2" fmla="*/ 164026 h 324598"/>
                    <a:gd name="connsiteX3" fmla="*/ 329778 w 338410"/>
                    <a:gd name="connsiteY3" fmla="*/ 315965 h 324598"/>
                    <a:gd name="connsiteX4" fmla="*/ 170932 w 338410"/>
                    <a:gd name="connsiteY4" fmla="*/ 322872 h 324598"/>
                    <a:gd name="connsiteX5" fmla="*/ 12086 w 338410"/>
                    <a:gd name="connsiteY5" fmla="*/ 322872 h 324598"/>
                    <a:gd name="connsiteX6" fmla="*/ 5180 w 338410"/>
                    <a:gd name="connsiteY6" fmla="*/ 170932 h 324598"/>
                    <a:gd name="connsiteX7" fmla="*/ 12086 w 338410"/>
                    <a:gd name="connsiteY7" fmla="*/ 18992 h 324598"/>
                    <a:gd name="connsiteX8" fmla="*/ 157119 w 338410"/>
                    <a:gd name="connsiteY8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8410" h="324598">
                      <a:moveTo>
                        <a:pt x="157119" y="5180"/>
                      </a:moveTo>
                      <a:cubicBezTo>
                        <a:pt x="244602" y="5180"/>
                        <a:pt x="295246" y="7482"/>
                        <a:pt x="309059" y="12086"/>
                      </a:cubicBezTo>
                      <a:cubicBezTo>
                        <a:pt x="318265" y="16691"/>
                        <a:pt x="325171" y="67337"/>
                        <a:pt x="329778" y="164026"/>
                      </a:cubicBezTo>
                      <a:cubicBezTo>
                        <a:pt x="334384" y="260715"/>
                        <a:pt x="334384" y="311361"/>
                        <a:pt x="329778" y="315965"/>
                      </a:cubicBezTo>
                      <a:cubicBezTo>
                        <a:pt x="325171" y="320570"/>
                        <a:pt x="272227" y="322872"/>
                        <a:pt x="170932" y="322872"/>
                      </a:cubicBezTo>
                      <a:cubicBezTo>
                        <a:pt x="69637" y="322872"/>
                        <a:pt x="16693" y="322872"/>
                        <a:pt x="12086" y="322872"/>
                      </a:cubicBezTo>
                      <a:cubicBezTo>
                        <a:pt x="7480" y="318267"/>
                        <a:pt x="5180" y="267621"/>
                        <a:pt x="5180" y="170932"/>
                      </a:cubicBezTo>
                      <a:cubicBezTo>
                        <a:pt x="5180" y="74243"/>
                        <a:pt x="7480" y="23597"/>
                        <a:pt x="12086" y="18992"/>
                      </a:cubicBezTo>
                      <a:cubicBezTo>
                        <a:pt x="16693" y="9784"/>
                        <a:pt x="65037" y="5180"/>
                        <a:pt x="157119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251E70C-4069-4781-A907-973A3E7C3FE3}"/>
                    </a:ext>
                  </a:extLst>
                </p:cNvPr>
                <p:cNvSpPr/>
                <p:nvPr/>
              </p:nvSpPr>
              <p:spPr>
                <a:xfrm>
                  <a:off x="3898471" y="1217623"/>
                  <a:ext cx="966888" cy="317692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468B67BC-E88C-43FC-BEBE-8B76416E5B27}"/>
                    </a:ext>
                  </a:extLst>
                </p:cNvPr>
                <p:cNvSpPr/>
                <p:nvPr/>
              </p:nvSpPr>
              <p:spPr>
                <a:xfrm>
                  <a:off x="3573873" y="361236"/>
                  <a:ext cx="1291486" cy="911637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49AC29E-F3EA-4EE8-BE71-773370C42664}"/>
                    </a:ext>
                  </a:extLst>
                </p:cNvPr>
                <p:cNvSpPr/>
                <p:nvPr/>
              </p:nvSpPr>
              <p:spPr>
                <a:xfrm>
                  <a:off x="6003629" y="1510432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EC9D175F-292D-4ADB-8753-2508B8C52E10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952DF3CD-CE6B-4040-9033-9A4B7340EEBE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D707DCC-353C-4051-BA73-2CA6B8026C23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67BCD07-7D98-4B42-ABB9-EF238139C425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591F0D-FCA4-4CDE-B778-6666D1B1C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71095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A41709E-289D-4962-A640-24095B7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683783" y="3916510"/>
            <a:ext cx="4140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0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40A276E-4D5E-4F65-A234-ADE1A6827A8B}"/>
              </a:ext>
            </a:extLst>
          </p:cNvPr>
          <p:cNvSpPr/>
          <p:nvPr userDrawn="1"/>
        </p:nvSpPr>
        <p:spPr>
          <a:xfrm>
            <a:off x="1676240" y="316196"/>
            <a:ext cx="10214070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06355-3ABD-439A-8583-E582596D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1" y="365126"/>
            <a:ext cx="9556432" cy="104028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AF2A8-71BF-46A5-821F-8DC5D43A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7901" y="1681163"/>
            <a:ext cx="4648198" cy="61564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7D4ED-F304-4111-A39F-507319FD0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47002" y="1681163"/>
            <a:ext cx="4624800" cy="61564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41F9E-72C4-41AE-A016-CCC7A5289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42382" y="2421313"/>
            <a:ext cx="4453219" cy="358073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3A8CC-F0C3-4164-AF5E-9B959004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DD589F-155F-48CC-B85E-2B1853FC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BB60C8-7B0D-4CBD-94D4-87198D9C50FB}"/>
              </a:ext>
            </a:extLst>
          </p:cNvPr>
          <p:cNvGrpSpPr/>
          <p:nvPr userDrawn="1"/>
        </p:nvGrpSpPr>
        <p:grpSpPr>
          <a:xfrm flipH="1" flipV="1">
            <a:off x="112764" y="220327"/>
            <a:ext cx="2008136" cy="6417346"/>
            <a:chOff x="10102246" y="246017"/>
            <a:chExt cx="2008136" cy="641734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8599005-EEE1-4EB5-BEFA-48A5E491A478}"/>
                </a:ext>
              </a:extLst>
            </p:cNvPr>
            <p:cNvGrpSpPr/>
            <p:nvPr userDrawn="1"/>
          </p:nvGrpSpPr>
          <p:grpSpPr>
            <a:xfrm rot="10800000">
              <a:off x="10102246" y="246017"/>
              <a:ext cx="2008136" cy="6165539"/>
              <a:chOff x="1351615" y="570920"/>
              <a:chExt cx="2008136" cy="6165539"/>
            </a:xfrm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2EF52F07-81AD-4CEF-AB74-DEB79748492B}"/>
                  </a:ext>
                </a:extLst>
              </p:cNvPr>
              <p:cNvGrpSpPr/>
              <p:nvPr/>
            </p:nvGrpSpPr>
            <p:grpSpPr>
              <a:xfrm rot="5400000">
                <a:off x="-696601" y="2680107"/>
                <a:ext cx="6165539" cy="1947165"/>
                <a:chOff x="523531" y="278360"/>
                <a:chExt cx="6639888" cy="2144455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F7F507CE-9424-4E30-9D78-8E7715451A99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55BF133F-C0F5-41CE-BA70-ED483CB4843F}"/>
                    </a:ext>
                  </a:extLst>
                </p:cNvPr>
                <p:cNvSpPr/>
                <p:nvPr/>
              </p:nvSpPr>
              <p:spPr>
                <a:xfrm>
                  <a:off x="6625200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0D2EB2A5-25BE-4C03-B8E3-2DBDD1236BE5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1C6D98C9-4336-433F-A391-4EF84CE51412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3F6920A-76B2-4EB9-A734-ABA2E83AA7D6}"/>
                    </a:ext>
                  </a:extLst>
                </p:cNvPr>
                <p:cNvSpPr/>
                <p:nvPr/>
              </p:nvSpPr>
              <p:spPr>
                <a:xfrm>
                  <a:off x="6500410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337AC3C7-9090-486C-94B0-FEBA8821E7F2}"/>
                    </a:ext>
                  </a:extLst>
                </p:cNvPr>
                <p:cNvSpPr/>
                <p:nvPr/>
              </p:nvSpPr>
              <p:spPr>
                <a:xfrm>
                  <a:off x="2524109" y="278360"/>
                  <a:ext cx="752791" cy="725166"/>
                </a:xfrm>
                <a:custGeom>
                  <a:avLst/>
                  <a:gdLst>
                    <a:gd name="connsiteX0" fmla="*/ 378122 w 752791"/>
                    <a:gd name="connsiteY0" fmla="*/ 5180 h 725166"/>
                    <a:gd name="connsiteX1" fmla="*/ 730346 w 752791"/>
                    <a:gd name="connsiteY1" fmla="*/ 25899 h 725166"/>
                    <a:gd name="connsiteX2" fmla="*/ 751065 w 752791"/>
                    <a:gd name="connsiteY2" fmla="*/ 350497 h 725166"/>
                    <a:gd name="connsiteX3" fmla="*/ 730346 w 752791"/>
                    <a:gd name="connsiteY3" fmla="*/ 688908 h 725166"/>
                    <a:gd name="connsiteX4" fmla="*/ 385029 w 752791"/>
                    <a:gd name="connsiteY4" fmla="*/ 716533 h 725166"/>
                    <a:gd name="connsiteX5" fmla="*/ 46618 w 752791"/>
                    <a:gd name="connsiteY5" fmla="*/ 716533 h 725166"/>
                    <a:gd name="connsiteX6" fmla="*/ 18992 w 752791"/>
                    <a:gd name="connsiteY6" fmla="*/ 695814 h 725166"/>
                    <a:gd name="connsiteX7" fmla="*/ 5180 w 752791"/>
                    <a:gd name="connsiteY7" fmla="*/ 364310 h 725166"/>
                    <a:gd name="connsiteX8" fmla="*/ 18992 w 752791"/>
                    <a:gd name="connsiteY8" fmla="*/ 25899 h 725166"/>
                    <a:gd name="connsiteX9" fmla="*/ 378122 w 752791"/>
                    <a:gd name="connsiteY9" fmla="*/ 5180 h 72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2791" h="725166">
                      <a:moveTo>
                        <a:pt x="378122" y="5180"/>
                      </a:moveTo>
                      <a:cubicBezTo>
                        <a:pt x="603732" y="5180"/>
                        <a:pt x="721140" y="12086"/>
                        <a:pt x="730346" y="25899"/>
                      </a:cubicBezTo>
                      <a:cubicBezTo>
                        <a:pt x="744159" y="39711"/>
                        <a:pt x="751065" y="147911"/>
                        <a:pt x="751065" y="350497"/>
                      </a:cubicBezTo>
                      <a:cubicBezTo>
                        <a:pt x="751065" y="557687"/>
                        <a:pt x="744159" y="670489"/>
                        <a:pt x="730346" y="688908"/>
                      </a:cubicBezTo>
                      <a:cubicBezTo>
                        <a:pt x="716533" y="702721"/>
                        <a:pt x="601425" y="711927"/>
                        <a:pt x="385029" y="716533"/>
                      </a:cubicBezTo>
                      <a:cubicBezTo>
                        <a:pt x="168632" y="721140"/>
                        <a:pt x="55824" y="721140"/>
                        <a:pt x="46618" y="716533"/>
                      </a:cubicBezTo>
                      <a:cubicBezTo>
                        <a:pt x="37412" y="711927"/>
                        <a:pt x="28199" y="705020"/>
                        <a:pt x="18992" y="695814"/>
                      </a:cubicBezTo>
                      <a:cubicBezTo>
                        <a:pt x="9786" y="682002"/>
                        <a:pt x="5180" y="571500"/>
                        <a:pt x="5180" y="364310"/>
                      </a:cubicBezTo>
                      <a:cubicBezTo>
                        <a:pt x="5180" y="157119"/>
                        <a:pt x="9786" y="44316"/>
                        <a:pt x="18992" y="25899"/>
                      </a:cubicBezTo>
                      <a:cubicBezTo>
                        <a:pt x="32805" y="12086"/>
                        <a:pt x="152513" y="5180"/>
                        <a:pt x="378122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2CB4D951-C3B3-4245-AB45-E7591944594E}"/>
                    </a:ext>
                  </a:extLst>
                </p:cNvPr>
                <p:cNvSpPr/>
                <p:nvPr/>
              </p:nvSpPr>
              <p:spPr>
                <a:xfrm>
                  <a:off x="5084060" y="94136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289DA512-108F-4460-8200-70AE1525C513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FBA3F98A-4C95-40E8-9C31-9EE0CE244FE5}"/>
                    </a:ext>
                  </a:extLst>
                </p:cNvPr>
                <p:cNvSpPr/>
                <p:nvPr/>
              </p:nvSpPr>
              <p:spPr>
                <a:xfrm>
                  <a:off x="1696321" y="58293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987E624B-4876-4404-ADE5-027FFF0FB479}"/>
                    </a:ext>
                  </a:extLst>
                </p:cNvPr>
                <p:cNvSpPr/>
                <p:nvPr/>
              </p:nvSpPr>
              <p:spPr>
                <a:xfrm>
                  <a:off x="5523638" y="1011731"/>
                  <a:ext cx="559413" cy="669915"/>
                </a:xfrm>
                <a:custGeom>
                  <a:avLst/>
                  <a:gdLst>
                    <a:gd name="connsiteX0" fmla="*/ 274527 w 559413"/>
                    <a:gd name="connsiteY0" fmla="*/ 6562 h 669915"/>
                    <a:gd name="connsiteX1" fmla="*/ 530062 w 559413"/>
                    <a:gd name="connsiteY1" fmla="*/ 27281 h 669915"/>
                    <a:gd name="connsiteX2" fmla="*/ 557687 w 559413"/>
                    <a:gd name="connsiteY2" fmla="*/ 338067 h 669915"/>
                    <a:gd name="connsiteX3" fmla="*/ 536968 w 559413"/>
                    <a:gd name="connsiteY3" fmla="*/ 648852 h 669915"/>
                    <a:gd name="connsiteX4" fmla="*/ 281434 w 559413"/>
                    <a:gd name="connsiteY4" fmla="*/ 669571 h 669915"/>
                    <a:gd name="connsiteX5" fmla="*/ 25899 w 559413"/>
                    <a:gd name="connsiteY5" fmla="*/ 648852 h 669915"/>
                    <a:gd name="connsiteX6" fmla="*/ 5180 w 559413"/>
                    <a:gd name="connsiteY6" fmla="*/ 338067 h 669915"/>
                    <a:gd name="connsiteX7" fmla="*/ 18992 w 559413"/>
                    <a:gd name="connsiteY7" fmla="*/ 27281 h 669915"/>
                    <a:gd name="connsiteX8" fmla="*/ 274527 w 559413"/>
                    <a:gd name="connsiteY8" fmla="*/ 6562 h 669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9413" h="669915">
                      <a:moveTo>
                        <a:pt x="274527" y="6562"/>
                      </a:moveTo>
                      <a:cubicBezTo>
                        <a:pt x="431073" y="1956"/>
                        <a:pt x="516249" y="8862"/>
                        <a:pt x="530062" y="27281"/>
                      </a:cubicBezTo>
                      <a:cubicBezTo>
                        <a:pt x="548481" y="41094"/>
                        <a:pt x="557687" y="144689"/>
                        <a:pt x="557687" y="338067"/>
                      </a:cubicBezTo>
                      <a:cubicBezTo>
                        <a:pt x="557687" y="531444"/>
                        <a:pt x="550781" y="635040"/>
                        <a:pt x="536968" y="648852"/>
                      </a:cubicBezTo>
                      <a:cubicBezTo>
                        <a:pt x="527762" y="658058"/>
                        <a:pt x="442579" y="664965"/>
                        <a:pt x="281434" y="669571"/>
                      </a:cubicBezTo>
                      <a:cubicBezTo>
                        <a:pt x="124887" y="674178"/>
                        <a:pt x="39711" y="667271"/>
                        <a:pt x="25899" y="648852"/>
                      </a:cubicBezTo>
                      <a:cubicBezTo>
                        <a:pt x="12086" y="635040"/>
                        <a:pt x="5180" y="531444"/>
                        <a:pt x="5180" y="338067"/>
                      </a:cubicBezTo>
                      <a:cubicBezTo>
                        <a:pt x="5180" y="144689"/>
                        <a:pt x="9786" y="41094"/>
                        <a:pt x="18992" y="27281"/>
                      </a:cubicBezTo>
                      <a:cubicBezTo>
                        <a:pt x="28199" y="13469"/>
                        <a:pt x="113381" y="6562"/>
                        <a:pt x="274527" y="65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5123C67D-3733-4A33-BE71-F7D518C9F189}"/>
                    </a:ext>
                  </a:extLst>
                </p:cNvPr>
                <p:cNvSpPr/>
                <p:nvPr/>
              </p:nvSpPr>
              <p:spPr>
                <a:xfrm>
                  <a:off x="3325245" y="416487"/>
                  <a:ext cx="338411" cy="324598"/>
                </a:xfrm>
                <a:custGeom>
                  <a:avLst/>
                  <a:gdLst>
                    <a:gd name="connsiteX0" fmla="*/ 157119 w 338410"/>
                    <a:gd name="connsiteY0" fmla="*/ 5180 h 324598"/>
                    <a:gd name="connsiteX1" fmla="*/ 309059 w 338410"/>
                    <a:gd name="connsiteY1" fmla="*/ 12086 h 324598"/>
                    <a:gd name="connsiteX2" fmla="*/ 329778 w 338410"/>
                    <a:gd name="connsiteY2" fmla="*/ 164026 h 324598"/>
                    <a:gd name="connsiteX3" fmla="*/ 329778 w 338410"/>
                    <a:gd name="connsiteY3" fmla="*/ 315965 h 324598"/>
                    <a:gd name="connsiteX4" fmla="*/ 170932 w 338410"/>
                    <a:gd name="connsiteY4" fmla="*/ 322872 h 324598"/>
                    <a:gd name="connsiteX5" fmla="*/ 12086 w 338410"/>
                    <a:gd name="connsiteY5" fmla="*/ 322872 h 324598"/>
                    <a:gd name="connsiteX6" fmla="*/ 5180 w 338410"/>
                    <a:gd name="connsiteY6" fmla="*/ 170932 h 324598"/>
                    <a:gd name="connsiteX7" fmla="*/ 12086 w 338410"/>
                    <a:gd name="connsiteY7" fmla="*/ 18992 h 324598"/>
                    <a:gd name="connsiteX8" fmla="*/ 157119 w 338410"/>
                    <a:gd name="connsiteY8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8410" h="324598">
                      <a:moveTo>
                        <a:pt x="157119" y="5180"/>
                      </a:moveTo>
                      <a:cubicBezTo>
                        <a:pt x="244602" y="5180"/>
                        <a:pt x="295246" y="7482"/>
                        <a:pt x="309059" y="12086"/>
                      </a:cubicBezTo>
                      <a:cubicBezTo>
                        <a:pt x="318265" y="16691"/>
                        <a:pt x="325171" y="67337"/>
                        <a:pt x="329778" y="164026"/>
                      </a:cubicBezTo>
                      <a:cubicBezTo>
                        <a:pt x="334384" y="260715"/>
                        <a:pt x="334384" y="311361"/>
                        <a:pt x="329778" y="315965"/>
                      </a:cubicBezTo>
                      <a:cubicBezTo>
                        <a:pt x="325171" y="320570"/>
                        <a:pt x="272227" y="322872"/>
                        <a:pt x="170932" y="322872"/>
                      </a:cubicBezTo>
                      <a:cubicBezTo>
                        <a:pt x="69637" y="322872"/>
                        <a:pt x="16693" y="322872"/>
                        <a:pt x="12086" y="322872"/>
                      </a:cubicBezTo>
                      <a:cubicBezTo>
                        <a:pt x="7480" y="318267"/>
                        <a:pt x="5180" y="267621"/>
                        <a:pt x="5180" y="170932"/>
                      </a:cubicBezTo>
                      <a:cubicBezTo>
                        <a:pt x="5180" y="74243"/>
                        <a:pt x="7480" y="23597"/>
                        <a:pt x="12086" y="18992"/>
                      </a:cubicBezTo>
                      <a:cubicBezTo>
                        <a:pt x="16693" y="9784"/>
                        <a:pt x="65037" y="5180"/>
                        <a:pt x="157119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82BA3F32-0711-4551-91E0-4BDC3DEF8ED8}"/>
                    </a:ext>
                  </a:extLst>
                </p:cNvPr>
                <p:cNvSpPr/>
                <p:nvPr/>
              </p:nvSpPr>
              <p:spPr>
                <a:xfrm>
                  <a:off x="3898471" y="1217623"/>
                  <a:ext cx="966888" cy="317692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1CAD2F0-B2D1-4A0A-B44C-4FAAFF386DED}"/>
                    </a:ext>
                  </a:extLst>
                </p:cNvPr>
                <p:cNvSpPr/>
                <p:nvPr/>
              </p:nvSpPr>
              <p:spPr>
                <a:xfrm>
                  <a:off x="3573873" y="361236"/>
                  <a:ext cx="1291486" cy="911637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80FF686F-A40F-4465-A899-7C85577BBA72}"/>
                    </a:ext>
                  </a:extLst>
                </p:cNvPr>
                <p:cNvSpPr/>
                <p:nvPr/>
              </p:nvSpPr>
              <p:spPr>
                <a:xfrm>
                  <a:off x="6003629" y="1510432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92EEFE2A-7684-42F3-B538-387B72194907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4E10AA7E-8E9A-4F2D-AC7E-D16CD167EAD5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</p:grp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56316A5-C327-465E-AFC8-2E3EF6A6D4AA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DBBBEDF-A74C-45F7-A234-659F806D6B75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FAECC33-471A-497D-9DC2-D8AA0234F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55802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5C8114D-1FA9-4266-9265-082E89C32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601802" y="3931342"/>
            <a:ext cx="4140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3">
            <a:extLst>
              <a:ext uri="{FF2B5EF4-FFF2-40B4-BE49-F238E27FC236}">
                <a16:creationId xmlns:a16="http://schemas.microsoft.com/office/drawing/2014/main" id="{D92291E3-9158-4639-B840-FD6EBE54D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47901" y="2421313"/>
            <a:ext cx="4648198" cy="358002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738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95DC3C6-3713-4821-839A-43B8F89798F8}"/>
              </a:ext>
            </a:extLst>
          </p:cNvPr>
          <p:cNvSpPr/>
          <p:nvPr userDrawn="1"/>
        </p:nvSpPr>
        <p:spPr>
          <a:xfrm>
            <a:off x="279240" y="365125"/>
            <a:ext cx="10214070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2C7EB-466E-4C9F-81BA-7F49899B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3385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F1907-099F-45B1-8D16-BDC5FA31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8C90E-300F-4395-9ECE-1F39CB91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49149F-5958-441F-8E09-8564E4703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55802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F60991-278D-4D4A-9777-4540A95F9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997802" y="4327342"/>
            <a:ext cx="3348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01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95DC3C6-3713-4821-839A-43B8F89798F8}"/>
              </a:ext>
            </a:extLst>
          </p:cNvPr>
          <p:cNvSpPr/>
          <p:nvPr userDrawn="1"/>
        </p:nvSpPr>
        <p:spPr>
          <a:xfrm>
            <a:off x="279240" y="365125"/>
            <a:ext cx="10214070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2C7EB-466E-4C9F-81BA-7F49899B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3385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F1907-099F-45B1-8D16-BDC5FA31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8C90E-300F-4395-9ECE-1F39CB91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49149F-5958-441F-8E09-8564E4703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55802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F60991-278D-4D4A-9777-4540A95F9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997802" y="4327342"/>
            <a:ext cx="3348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53B3EF-4E7A-487F-864E-8136D6471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9221" y="2147386"/>
            <a:ext cx="8213558" cy="34472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98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51A97-1D79-41FF-AB8F-D3359764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3036E1-2441-4D8B-AA7E-7A978B04B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55802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B8B4EA-E003-436D-A32F-26A11C3D5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997802" y="4327342"/>
            <a:ext cx="3348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7E836B-0D5F-4ACB-A6FF-2FCC4AC69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11370" y="601133"/>
            <a:ext cx="5580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9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B8B1CB3-1727-4D0F-B402-F14B77E458D5}"/>
              </a:ext>
            </a:extLst>
          </p:cNvPr>
          <p:cNvSpPr/>
          <p:nvPr userDrawn="1"/>
        </p:nvSpPr>
        <p:spPr>
          <a:xfrm>
            <a:off x="7658100" y="469899"/>
            <a:ext cx="4114800" cy="191770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735E4-3B4D-4703-BD90-5E2A4470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075" y="651933"/>
            <a:ext cx="3754967" cy="1600200"/>
          </a:xfrm>
          <a:prstGeom prst="rect">
            <a:avLst/>
          </a:prstGeo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9A40F-9130-407D-A28B-CA82AD70A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9075" y="2544761"/>
            <a:ext cx="3754967" cy="351895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35906-7EA7-4EF1-BC13-AE045D00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C2405-3A68-4B02-A237-6A809974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A267611-3948-4CC6-B40F-3E92BC3A1D2A}"/>
              </a:ext>
            </a:extLst>
          </p:cNvPr>
          <p:cNvGrpSpPr/>
          <p:nvPr userDrawn="1"/>
        </p:nvGrpSpPr>
        <p:grpSpPr>
          <a:xfrm flipH="1" flipV="1">
            <a:off x="87364" y="207627"/>
            <a:ext cx="1563475" cy="6417347"/>
            <a:chOff x="10546907" y="246016"/>
            <a:chExt cx="1563475" cy="64173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B2797D9-773A-46C3-9827-5674482C9FBC}"/>
                </a:ext>
              </a:extLst>
            </p:cNvPr>
            <p:cNvGrpSpPr/>
            <p:nvPr userDrawn="1"/>
          </p:nvGrpSpPr>
          <p:grpSpPr>
            <a:xfrm rot="10800000">
              <a:off x="10546907" y="246016"/>
              <a:ext cx="1563475" cy="6165539"/>
              <a:chOff x="1351615" y="570921"/>
              <a:chExt cx="1563475" cy="6165539"/>
            </a:xfrm>
          </p:grpSpPr>
          <p:grpSp>
            <p:nvGrpSpPr>
              <p:cNvPr id="12" name="Graphic 1">
                <a:extLst>
                  <a:ext uri="{FF2B5EF4-FFF2-40B4-BE49-F238E27FC236}">
                    <a16:creationId xmlns:a16="http://schemas.microsoft.com/office/drawing/2014/main" id="{2D6130CB-7EC5-4897-9887-8456291B5DEB}"/>
                  </a:ext>
                </a:extLst>
              </p:cNvPr>
              <p:cNvGrpSpPr/>
              <p:nvPr/>
            </p:nvGrpSpPr>
            <p:grpSpPr>
              <a:xfrm rot="5400000">
                <a:off x="-918932" y="2902438"/>
                <a:ext cx="6165539" cy="1502505"/>
                <a:chOff x="523531" y="768074"/>
                <a:chExt cx="6639888" cy="1654741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6FB6CE73-018D-43AF-8D55-EF40E356BC55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F9DF617-5775-4E3E-8E2F-EC092472D63F}"/>
                    </a:ext>
                  </a:extLst>
                </p:cNvPr>
                <p:cNvSpPr/>
                <p:nvPr/>
              </p:nvSpPr>
              <p:spPr>
                <a:xfrm>
                  <a:off x="6615353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BECD887-C536-480B-A955-F717B372FC60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08722A68-700C-476E-A0A8-AD2D9668A1E5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88DC2AF-ACDE-4E8C-ACD5-924F8F46D481}"/>
                    </a:ext>
                  </a:extLst>
                </p:cNvPr>
                <p:cNvSpPr/>
                <p:nvPr/>
              </p:nvSpPr>
              <p:spPr>
                <a:xfrm>
                  <a:off x="6500410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0026C7B-B712-4519-9ED7-534ED7A2A41C}"/>
                    </a:ext>
                  </a:extLst>
                </p:cNvPr>
                <p:cNvSpPr/>
                <p:nvPr/>
              </p:nvSpPr>
              <p:spPr>
                <a:xfrm>
                  <a:off x="5084060" y="94136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C27CC71F-F518-4283-843A-1199DA989867}"/>
                    </a:ext>
                  </a:extLst>
                </p:cNvPr>
                <p:cNvSpPr/>
                <p:nvPr/>
              </p:nvSpPr>
              <p:spPr>
                <a:xfrm>
                  <a:off x="1613141" y="102869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6D7C1DB0-7D3E-4493-A376-6D18F390E8F6}"/>
                    </a:ext>
                  </a:extLst>
                </p:cNvPr>
                <p:cNvSpPr/>
                <p:nvPr/>
              </p:nvSpPr>
              <p:spPr>
                <a:xfrm>
                  <a:off x="5523638" y="1011731"/>
                  <a:ext cx="559413" cy="669915"/>
                </a:xfrm>
                <a:custGeom>
                  <a:avLst/>
                  <a:gdLst>
                    <a:gd name="connsiteX0" fmla="*/ 274527 w 559413"/>
                    <a:gd name="connsiteY0" fmla="*/ 6562 h 669915"/>
                    <a:gd name="connsiteX1" fmla="*/ 530062 w 559413"/>
                    <a:gd name="connsiteY1" fmla="*/ 27281 h 669915"/>
                    <a:gd name="connsiteX2" fmla="*/ 557687 w 559413"/>
                    <a:gd name="connsiteY2" fmla="*/ 338067 h 669915"/>
                    <a:gd name="connsiteX3" fmla="*/ 536968 w 559413"/>
                    <a:gd name="connsiteY3" fmla="*/ 648852 h 669915"/>
                    <a:gd name="connsiteX4" fmla="*/ 281434 w 559413"/>
                    <a:gd name="connsiteY4" fmla="*/ 669571 h 669915"/>
                    <a:gd name="connsiteX5" fmla="*/ 25899 w 559413"/>
                    <a:gd name="connsiteY5" fmla="*/ 648852 h 669915"/>
                    <a:gd name="connsiteX6" fmla="*/ 5180 w 559413"/>
                    <a:gd name="connsiteY6" fmla="*/ 338067 h 669915"/>
                    <a:gd name="connsiteX7" fmla="*/ 18992 w 559413"/>
                    <a:gd name="connsiteY7" fmla="*/ 27281 h 669915"/>
                    <a:gd name="connsiteX8" fmla="*/ 274527 w 559413"/>
                    <a:gd name="connsiteY8" fmla="*/ 6562 h 669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9413" h="669915">
                      <a:moveTo>
                        <a:pt x="274527" y="6562"/>
                      </a:moveTo>
                      <a:cubicBezTo>
                        <a:pt x="431073" y="1956"/>
                        <a:pt x="516249" y="8862"/>
                        <a:pt x="530062" y="27281"/>
                      </a:cubicBezTo>
                      <a:cubicBezTo>
                        <a:pt x="548481" y="41094"/>
                        <a:pt x="557687" y="144689"/>
                        <a:pt x="557687" y="338067"/>
                      </a:cubicBezTo>
                      <a:cubicBezTo>
                        <a:pt x="557687" y="531444"/>
                        <a:pt x="550781" y="635040"/>
                        <a:pt x="536968" y="648852"/>
                      </a:cubicBezTo>
                      <a:cubicBezTo>
                        <a:pt x="527762" y="658058"/>
                        <a:pt x="442579" y="664965"/>
                        <a:pt x="281434" y="669571"/>
                      </a:cubicBezTo>
                      <a:cubicBezTo>
                        <a:pt x="124887" y="674178"/>
                        <a:pt x="39711" y="667271"/>
                        <a:pt x="25899" y="648852"/>
                      </a:cubicBezTo>
                      <a:cubicBezTo>
                        <a:pt x="12086" y="635040"/>
                        <a:pt x="5180" y="531444"/>
                        <a:pt x="5180" y="338067"/>
                      </a:cubicBezTo>
                      <a:cubicBezTo>
                        <a:pt x="5180" y="144689"/>
                        <a:pt x="9786" y="41094"/>
                        <a:pt x="18992" y="27281"/>
                      </a:cubicBezTo>
                      <a:cubicBezTo>
                        <a:pt x="28199" y="13469"/>
                        <a:pt x="113381" y="6562"/>
                        <a:pt x="274527" y="65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34C5577-4A03-4B5F-A633-B626FB703902}"/>
                    </a:ext>
                  </a:extLst>
                </p:cNvPr>
                <p:cNvSpPr/>
                <p:nvPr/>
              </p:nvSpPr>
              <p:spPr>
                <a:xfrm>
                  <a:off x="3843764" y="1468700"/>
                  <a:ext cx="774305" cy="228953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4A4FBA53-5129-4D5D-985F-D9EF2B31AB52}"/>
                    </a:ext>
                  </a:extLst>
                </p:cNvPr>
                <p:cNvSpPr/>
                <p:nvPr/>
              </p:nvSpPr>
              <p:spPr>
                <a:xfrm>
                  <a:off x="3573874" y="928194"/>
                  <a:ext cx="1034250" cy="540504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1BDD353-7B94-498C-BC01-66FD2DAF53A7}"/>
                    </a:ext>
                  </a:extLst>
                </p:cNvPr>
                <p:cNvSpPr/>
                <p:nvPr/>
              </p:nvSpPr>
              <p:spPr>
                <a:xfrm>
                  <a:off x="6003629" y="1510432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9A5E8786-5C47-458F-A86A-2184FA56B028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BC2DC517-790E-4A09-88A7-CBB59E8E929F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662B807C-064B-489E-81D2-8E46F8F5687C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noProof="0" dirty="0"/>
                </a:p>
              </p:txBody>
            </p:sp>
          </p:grp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185FEF5-3F04-4396-A41D-E5EC8FA6E47F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ACC70F5-274F-4E43-83C4-040C934BD979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F371-A558-4749-8644-E64FED62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416" y="906639"/>
            <a:ext cx="5736883" cy="5218565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BA5105-59EA-4FEF-AED7-717041245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55802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56501C7-5765-40AD-BA9B-638128974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997802" y="4327342"/>
            <a:ext cx="3348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04A0B55-895E-467B-9615-189A35745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11370" y="601133"/>
            <a:ext cx="5580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74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55F3B-36AB-4155-8593-9E6AD42F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C5360-E815-4AA6-8B80-8822A542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279C5-E4D6-4969-A892-DCE7D824D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35737-D740-48D6-ADBF-B8910D619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17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71" r:id="rId7"/>
    <p:sldLayoutId id="2147483660" r:id="rId8"/>
    <p:sldLayoutId id="2147483656" r:id="rId9"/>
    <p:sldLayoutId id="2147483657" r:id="rId10"/>
    <p:sldLayoutId id="2147483655" r:id="rId11"/>
    <p:sldLayoutId id="2147483661" r:id="rId12"/>
    <p:sldLayoutId id="2147483662" r:id="rId13"/>
    <p:sldLayoutId id="2147483663" r:id="rId14"/>
    <p:sldLayoutId id="2147483665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47DFB-96F9-4C78-8705-A0FBC3CB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Sermon : Family Matters Part Two</a:t>
            </a:r>
          </a:p>
        </p:txBody>
      </p:sp>
      <p:pic>
        <p:nvPicPr>
          <p:cNvPr id="9" name="Picture Placeholder 8" descr="Mother and son looking at each other">
            <a:extLst>
              <a:ext uri="{FF2B5EF4-FFF2-40B4-BE49-F238E27FC236}">
                <a16:creationId xmlns:a16="http://schemas.microsoft.com/office/drawing/2014/main" id="{11A09484-C532-4406-93D3-BEB5A3C772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926" t="18376" r="926" b="44612"/>
          <a:stretch/>
        </p:blipFill>
        <p:spPr>
          <a:xfrm>
            <a:off x="4009534" y="1769871"/>
            <a:ext cx="3726600" cy="2069304"/>
          </a:xfrm>
        </p:spPr>
      </p:pic>
      <p:pic>
        <p:nvPicPr>
          <p:cNvPr id="11" name="Picture Placeholder 10" descr="Two family members posing for the camera">
            <a:extLst>
              <a:ext uri="{FF2B5EF4-FFF2-40B4-BE49-F238E27FC236}">
                <a16:creationId xmlns:a16="http://schemas.microsoft.com/office/drawing/2014/main" id="{F17C6C61-F6EC-4331-A8AA-E11F077E62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8379" b="8379"/>
          <a:stretch>
            <a:fillRect/>
          </a:stretch>
        </p:blipFill>
        <p:spPr/>
      </p:pic>
      <p:pic>
        <p:nvPicPr>
          <p:cNvPr id="7" name="Picture Placeholder 6" descr="A group of people posing for a picture&#10;&#10;">
            <a:extLst>
              <a:ext uri="{FF2B5EF4-FFF2-40B4-BE49-F238E27FC236}">
                <a16:creationId xmlns:a16="http://schemas.microsoft.com/office/drawing/2014/main" id="{CDC3FEBE-71BD-465A-AEE0-B8AFDD4B67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952" t="2289" r="-952" b="57645"/>
          <a:stretch/>
        </p:blipFill>
        <p:spPr>
          <a:xfrm>
            <a:off x="4082142" y="4193143"/>
            <a:ext cx="7629718" cy="2038324"/>
          </a:xfrm>
        </p:spPr>
      </p:pic>
    </p:spTree>
    <p:extLst>
      <p:ext uri="{BB962C8B-B14F-4D97-AF65-F5344CB8AC3E}">
        <p14:creationId xmlns:p14="http://schemas.microsoft.com/office/powerpoint/2010/main" val="309273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E890-3B55-446C-A811-578122A9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50104-C0E1-43B4-AD9B-114195847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Christian life application principles do we need to apply as we enter a new decade 2020?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046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FCE8-A6BB-4695-8181-C4BE85818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Four Principles Re-capped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4A9D4-4257-4474-8944-3510EC69E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071"/>
            <a:ext cx="7019406" cy="4891270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/>
              <a:t>Families are not Perfect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Conflicts in Families are normal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God extended His unmerited favor toward us</a:t>
            </a:r>
          </a:p>
          <a:p>
            <a:pPr marL="0" indent="0">
              <a:buNone/>
            </a:pPr>
            <a:r>
              <a:rPr lang="en-US" sz="4400" dirty="0"/>
              <a:t>4.Think more highly of others than you do yourself</a:t>
            </a:r>
          </a:p>
        </p:txBody>
      </p:sp>
    </p:spTree>
    <p:extLst>
      <p:ext uri="{BB962C8B-B14F-4D97-AF65-F5344CB8AC3E}">
        <p14:creationId xmlns:p14="http://schemas.microsoft.com/office/powerpoint/2010/main" val="304798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385E-58F3-4909-9381-8554742E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Predestination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1822D-EAA5-4A75-BC8B-60F337E06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 the Greek “predestination is  </a:t>
            </a:r>
            <a:r>
              <a:rPr lang="en-US" sz="4800" dirty="0" err="1"/>
              <a:t>proorisas</a:t>
            </a:r>
            <a:r>
              <a:rPr lang="en-US" sz="4800" dirty="0"/>
              <a:t>-it means to destine, or appoint before, to be foreordained</a:t>
            </a:r>
          </a:p>
        </p:txBody>
      </p:sp>
    </p:spTree>
    <p:extLst>
      <p:ext uri="{BB962C8B-B14F-4D97-AF65-F5344CB8AC3E}">
        <p14:creationId xmlns:p14="http://schemas.microsoft.com/office/powerpoint/2010/main" val="76977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399A-8F26-4243-BBBD-52A9FC671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362E4-8EF3-4322-BCB2-6B89638FA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word adoption in Ephesians 1:5 means to place as a son or daughter into heaven by the adoption of Jesus Christ. God’s purpose is that we might live forever---live to the praise of the glory of His Grace!!</a:t>
            </a:r>
          </a:p>
        </p:txBody>
      </p:sp>
    </p:spTree>
    <p:extLst>
      <p:ext uri="{BB962C8B-B14F-4D97-AF65-F5344CB8AC3E}">
        <p14:creationId xmlns:p14="http://schemas.microsoft.com/office/powerpoint/2010/main" val="417444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345F-4D14-481C-87D7-EDE0515D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891"/>
            <a:ext cx="7485549" cy="1502798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Three Life Application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423B0-4D53-4CC1-B12E-776DDCCA3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/>
              <a:t>Principle One-We must be completely intentional about serving the Lord and ensuring our family members are aware of this.</a:t>
            </a:r>
          </a:p>
        </p:txBody>
      </p:sp>
    </p:spTree>
    <p:extLst>
      <p:ext uri="{BB962C8B-B14F-4D97-AF65-F5344CB8AC3E}">
        <p14:creationId xmlns:p14="http://schemas.microsoft.com/office/powerpoint/2010/main" val="267907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E9E1-91E9-4009-B397-48FA28935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Principle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A6940-5E8E-4052-8C80-CE84CB635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Allowing  your Christian light to shine before your family will come with hardship and severe criticism.</a:t>
            </a:r>
          </a:p>
        </p:txBody>
      </p:sp>
    </p:spTree>
    <p:extLst>
      <p:ext uri="{BB962C8B-B14F-4D97-AF65-F5344CB8AC3E}">
        <p14:creationId xmlns:p14="http://schemas.microsoft.com/office/powerpoint/2010/main" val="350349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404CB-0C78-490A-B44D-921E4F43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Principle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AABE-7919-4F11-ACC5-2425373FE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/>
              <a:t>We must spend quality time with our lost family members, relatives and people who are lost and are not related to us.</a:t>
            </a:r>
          </a:p>
        </p:txBody>
      </p:sp>
    </p:spTree>
    <p:extLst>
      <p:ext uri="{BB962C8B-B14F-4D97-AF65-F5344CB8AC3E}">
        <p14:creationId xmlns:p14="http://schemas.microsoft.com/office/powerpoint/2010/main" val="2722046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CAC9-9280-4457-B2E6-5B8A4206B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9C330-A00F-46ED-9CAF-57DEADA1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/>
              <a:t>God was intentional in His redemptive gift to us. We must be intentional about ensuring our </a:t>
            </a:r>
            <a:r>
              <a:rPr lang="en-US" sz="5400"/>
              <a:t>family matters!!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21697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96C6"/>
      </a:accent1>
      <a:accent2>
        <a:srgbClr val="BAE096"/>
      </a:accent2>
      <a:accent3>
        <a:srgbClr val="A5A5A5"/>
      </a:accent3>
      <a:accent4>
        <a:srgbClr val="FFC000"/>
      </a:accent4>
      <a:accent5>
        <a:srgbClr val="0F96C6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3">
      <a:majorFont>
        <a:latin typeface="Script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E96C7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TF78377533_Family reunion album_AAS_v4" id="{97A216DC-6714-49C7-A37F-358308132D4F}" vid="{3A20ED76-F7FE-4CA4-AB99-0682A04221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4AE0587-C305-4D3E-A662-6A03D9F20F62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64C163A99BF4491AE66FAAC037A2A" ma:contentTypeVersion="8" ma:contentTypeDescription="Create a new document." ma:contentTypeScope="" ma:versionID="e0af91f78365fcf14b4d9e822fdb3099">
  <xsd:schema xmlns:xsd="http://www.w3.org/2001/XMLSchema" xmlns:xs="http://www.w3.org/2001/XMLSchema" xmlns:p="http://schemas.microsoft.com/office/2006/metadata/properties" xmlns:ns3="227a215d-6c42-4d65-a1de-5f484d5045d3" targetNamespace="http://schemas.microsoft.com/office/2006/metadata/properties" ma:root="true" ma:fieldsID="da238ff167fc8fb4b299ce87a9628eb4" ns3:_="">
    <xsd:import namespace="227a215d-6c42-4d65-a1de-5f484d5045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a215d-6c42-4d65-a1de-5f484d504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27a215d-6c42-4d65-a1de-5f484d5045d3" xsi:nil="true"/>
  </documentManagement>
</p:properties>
</file>

<file path=customXml/itemProps1.xml><?xml version="1.0" encoding="utf-8"?>
<ds:datastoreItem xmlns:ds="http://schemas.openxmlformats.org/officeDocument/2006/customXml" ds:itemID="{A3118CE6-6611-4E76-854A-86063B7728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7a215d-6c42-4d65-a1de-5f484d5045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0CA21B-E0CB-44D3-A4BA-9A936B2EFD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44A2A0-1F9C-4CC3-88B1-CD5BDFF7D97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27a215d-6c42-4d65-a1de-5f484d5045d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Family reunion album</Template>
  <TotalTime>0</TotalTime>
  <Words>208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Script MT Bold</vt:lpstr>
      <vt:lpstr>Office Theme</vt:lpstr>
      <vt:lpstr>Sermon : Family Matters Part Two</vt:lpstr>
      <vt:lpstr>Introduction</vt:lpstr>
      <vt:lpstr>Four Principles Re-capped</vt:lpstr>
      <vt:lpstr>Predestination</vt:lpstr>
      <vt:lpstr>Adoption</vt:lpstr>
      <vt:lpstr>Three Life Application Principles</vt:lpstr>
      <vt:lpstr>Principle Two</vt:lpstr>
      <vt:lpstr>Principle Three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2020-01-12T11:49:41Z</dcterms:created>
  <dcterms:modified xsi:type="dcterms:W3CDTF">2020-02-11T15:22:30Z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0x010100BA864C163A99BF4491AE66FAAC037A2A</vt:lpwstr>
  </property>
</Properties>
</file>