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sldIdLst>
    <p:sldId id="258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8101013" cy="3429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184" d="100"/>
          <a:sy n="184" d="100"/>
        </p:scale>
        <p:origin x="156" y="4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71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3366A6-C0D6-44FB-BF1B-283C3B602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101013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on Icon to Insert Picture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230D69-B7A5-4CE7-BE0C-0A22D994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45" y="273888"/>
            <a:ext cx="6987124" cy="480131"/>
          </a:xfrm>
        </p:spPr>
        <p:txBody>
          <a:bodyPr>
            <a:sp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674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3366A6-C0D6-44FB-BF1B-283C3B602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101013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on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DFC44-8455-46EF-8725-7B246F8D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50" y="440143"/>
            <a:ext cx="6987124" cy="480131"/>
          </a:xfrm>
        </p:spPr>
        <p:txBody>
          <a:bodyPr>
            <a:spAutoFit/>
          </a:bodyPr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752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3366A6-C0D6-44FB-BF1B-283C3B602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101013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on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732F4-863F-4841-AE2C-473BA7BD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45" y="562062"/>
            <a:ext cx="6987124" cy="480131"/>
          </a:xfrm>
        </p:spPr>
        <p:txBody>
          <a:bodyPr>
            <a:sp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58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3366A6-C0D6-44FB-BF1B-283C3B602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101013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on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47C19-37BD-4F28-A4FA-8CEA9C12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45" y="273888"/>
            <a:ext cx="6987124" cy="480131"/>
          </a:xfrm>
        </p:spPr>
        <p:txBody>
          <a:bodyPr>
            <a:sp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553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3366A6-C0D6-44FB-BF1B-283C3B602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101013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on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69ABC-2C97-45A5-851D-6BE19DF0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45" y="273888"/>
            <a:ext cx="6987124" cy="480131"/>
          </a:xfrm>
        </p:spPr>
        <p:txBody>
          <a:bodyPr>
            <a:spAutoFit/>
          </a:bodyPr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41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6945" y="182563"/>
            <a:ext cx="6987124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945" y="912812"/>
            <a:ext cx="6987124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6945" y="3178175"/>
            <a:ext cx="1822728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53EA-F54F-410C-A55A-C76A26FD3971}" type="datetimeFigureOut">
              <a:rPr lang="en-US" smtClean="0"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3461" y="3178175"/>
            <a:ext cx="2734092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1340" y="3178175"/>
            <a:ext cx="1822728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BCE52-6B25-4324-AAFB-DEE36A813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3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6" r:id="rId3"/>
    <p:sldLayoutId id="2147483717" r:id="rId4"/>
    <p:sldLayoutId id="2147483719" r:id="rId5"/>
    <p:sldLayoutId id="2147483718" r:id="rId6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A1B335-DE2D-4AE5-BBF4-25FA34F2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45" y="273888"/>
            <a:ext cx="6987124" cy="480131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amet, consectetur adipiscing elit</a:t>
            </a:r>
          </a:p>
        </p:txBody>
      </p:sp>
      <p:pic>
        <p:nvPicPr>
          <p:cNvPr id="27" name="Picture Placeholder 26" descr="Grassy Hills ">
            <a:extLst>
              <a:ext uri="{FF2B5EF4-FFF2-40B4-BE49-F238E27FC236}">
                <a16:creationId xmlns:a16="http://schemas.microsoft.com/office/drawing/2014/main" id="{29687900-51AC-4D2F-9CA0-4618552E53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8101013" cy="3429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9EC71A-D5BD-4C2D-90F2-EF58D0D86811}"/>
              </a:ext>
            </a:extLst>
          </p:cNvPr>
          <p:cNvSpPr txBox="1"/>
          <p:nvPr/>
        </p:nvSpPr>
        <p:spPr>
          <a:xfrm flipH="1">
            <a:off x="325464" y="41329"/>
            <a:ext cx="7351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Sermon Title: “Understanding Christ Love &amp; Superior Sacrifice”</a:t>
            </a:r>
          </a:p>
          <a:p>
            <a:r>
              <a:rPr lang="en-US" sz="3600" dirty="0">
                <a:solidFill>
                  <a:schemeClr val="bg1"/>
                </a:solidFill>
              </a:rPr>
              <a:t>Scripture: Hebrews 10:7-18 (NASB)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08ECC-F96B-458A-93AB-B372A9E5405E}"/>
              </a:ext>
            </a:extLst>
          </p:cNvPr>
          <p:cNvSpPr txBox="1"/>
          <p:nvPr/>
        </p:nvSpPr>
        <p:spPr>
          <a:xfrm flipH="1">
            <a:off x="749085" y="2650209"/>
            <a:ext cx="6524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By: Pastor Perry Stuckey</a:t>
            </a:r>
          </a:p>
        </p:txBody>
      </p:sp>
    </p:spTree>
    <p:extLst>
      <p:ext uri="{BB962C8B-B14F-4D97-AF65-F5344CB8AC3E}">
        <p14:creationId xmlns:p14="http://schemas.microsoft.com/office/powerpoint/2010/main" val="427562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106B4F79-CB53-4125-9132-D3F1C687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amet, consectetur adipiscing elit, sed do eiusmod tempor incididunt ut labore et dolore magna </a:t>
            </a:r>
            <a:endParaRPr lang="en-US" dirty="0"/>
          </a:p>
        </p:txBody>
      </p:sp>
      <p:pic>
        <p:nvPicPr>
          <p:cNvPr id="15" name="Picture Placeholder 14" descr="Calm Sea Serenity">
            <a:extLst>
              <a:ext uri="{FF2B5EF4-FFF2-40B4-BE49-F238E27FC236}">
                <a16:creationId xmlns:a16="http://schemas.microsoft.com/office/drawing/2014/main" id="{B8930FE8-C73B-4EE7-A600-582688E284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2325"/>
            <a:ext cx="8101013" cy="3429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4FA84B-B8BD-4B47-AD73-39D771739663}"/>
              </a:ext>
            </a:extLst>
          </p:cNvPr>
          <p:cNvSpPr txBox="1"/>
          <p:nvPr/>
        </p:nvSpPr>
        <p:spPr>
          <a:xfrm>
            <a:off x="180814" y="0"/>
            <a:ext cx="6979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Perfect Sacrifice was Jesus Christ doing the Will of God and doing it Perfectly</a:t>
            </a:r>
          </a:p>
        </p:txBody>
      </p:sp>
    </p:spTree>
    <p:extLst>
      <p:ext uri="{BB962C8B-B14F-4D97-AF65-F5344CB8AC3E}">
        <p14:creationId xmlns:p14="http://schemas.microsoft.com/office/powerpoint/2010/main" val="237553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106B4F79-CB53-4125-9132-D3F1C687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amet, consectetur adipiscing elit, sed do eiusmod tempor incididunt ut labore et dolore magna </a:t>
            </a:r>
            <a:endParaRPr lang="en-US" dirty="0"/>
          </a:p>
        </p:txBody>
      </p:sp>
      <p:pic>
        <p:nvPicPr>
          <p:cNvPr id="15" name="Picture Placeholder 14" descr="Calm Sea Serenity">
            <a:extLst>
              <a:ext uri="{FF2B5EF4-FFF2-40B4-BE49-F238E27FC236}">
                <a16:creationId xmlns:a16="http://schemas.microsoft.com/office/drawing/2014/main" id="{B8930FE8-C73B-4EE7-A600-582688E284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2325"/>
            <a:ext cx="8101013" cy="3429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4FA84B-B8BD-4B47-AD73-39D771739663}"/>
              </a:ext>
            </a:extLst>
          </p:cNvPr>
          <p:cNvSpPr txBox="1"/>
          <p:nvPr/>
        </p:nvSpPr>
        <p:spPr>
          <a:xfrm>
            <a:off x="180814" y="0"/>
            <a:ext cx="6979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Perfect Sacrifice sets us apart through the offering of the body of Jesus Christ once-for-all</a:t>
            </a:r>
          </a:p>
        </p:txBody>
      </p:sp>
    </p:spTree>
    <p:extLst>
      <p:ext uri="{BB962C8B-B14F-4D97-AF65-F5344CB8AC3E}">
        <p14:creationId xmlns:p14="http://schemas.microsoft.com/office/powerpoint/2010/main" val="155695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A1B335-DE2D-4AE5-BBF4-25FA34F2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45" y="273888"/>
            <a:ext cx="6987124" cy="480131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amet, consectetur adipiscing elit</a:t>
            </a:r>
          </a:p>
        </p:txBody>
      </p:sp>
      <p:pic>
        <p:nvPicPr>
          <p:cNvPr id="27" name="Picture Placeholder 26" descr="Grassy Hills ">
            <a:extLst>
              <a:ext uri="{FF2B5EF4-FFF2-40B4-BE49-F238E27FC236}">
                <a16:creationId xmlns:a16="http://schemas.microsoft.com/office/drawing/2014/main" id="{29687900-51AC-4D2F-9CA0-4618552E53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3988" y="0"/>
            <a:ext cx="8101013" cy="3429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9EC71A-D5BD-4C2D-90F2-EF58D0D86811}"/>
              </a:ext>
            </a:extLst>
          </p:cNvPr>
          <p:cNvSpPr txBox="1"/>
          <p:nvPr/>
        </p:nvSpPr>
        <p:spPr>
          <a:xfrm flipH="1">
            <a:off x="454616" y="77823"/>
            <a:ext cx="72222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The Witness of the Holy Spirit</a:t>
            </a:r>
          </a:p>
          <a:p>
            <a:r>
              <a:rPr lang="en-US" sz="3600" dirty="0">
                <a:solidFill>
                  <a:schemeClr val="bg1"/>
                </a:solidFill>
              </a:rPr>
              <a:t>1.	The Holy puts power within the believer’s heart and mind.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08ECC-F96B-458A-93AB-B372A9E5405E}"/>
              </a:ext>
            </a:extLst>
          </p:cNvPr>
          <p:cNvSpPr txBox="1"/>
          <p:nvPr/>
        </p:nvSpPr>
        <p:spPr>
          <a:xfrm flipH="1">
            <a:off x="454615" y="2014781"/>
            <a:ext cx="6819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2. The Holy Spirit imparts the Knowledge of God and His will to us</a:t>
            </a:r>
          </a:p>
        </p:txBody>
      </p:sp>
    </p:spTree>
    <p:extLst>
      <p:ext uri="{BB962C8B-B14F-4D97-AF65-F5344CB8AC3E}">
        <p14:creationId xmlns:p14="http://schemas.microsoft.com/office/powerpoint/2010/main" val="102911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A1B335-DE2D-4AE5-BBF4-25FA34F2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45" y="273888"/>
            <a:ext cx="6987124" cy="480131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amet, consectetur adipiscing elit</a:t>
            </a:r>
          </a:p>
        </p:txBody>
      </p:sp>
      <p:pic>
        <p:nvPicPr>
          <p:cNvPr id="27" name="Picture Placeholder 26" descr="Grassy Hills ">
            <a:extLst>
              <a:ext uri="{FF2B5EF4-FFF2-40B4-BE49-F238E27FC236}">
                <a16:creationId xmlns:a16="http://schemas.microsoft.com/office/drawing/2014/main" id="{29687900-51AC-4D2F-9CA0-4618552E53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3988" y="0"/>
            <a:ext cx="8101013" cy="3429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9EC71A-D5BD-4C2D-90F2-EF58D0D86811}"/>
              </a:ext>
            </a:extLst>
          </p:cNvPr>
          <p:cNvSpPr txBox="1"/>
          <p:nvPr/>
        </p:nvSpPr>
        <p:spPr>
          <a:xfrm flipH="1">
            <a:off x="454616" y="77823"/>
            <a:ext cx="72222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The Witness of the Holy Spirit</a:t>
            </a:r>
          </a:p>
          <a:p>
            <a:r>
              <a:rPr lang="en-US" sz="3600" dirty="0">
                <a:solidFill>
                  <a:schemeClr val="bg1"/>
                </a:solidFill>
              </a:rPr>
              <a:t>3.	The Holy Spirit bears witness that God forgives sin once and for all.</a:t>
            </a:r>
          </a:p>
        </p:txBody>
      </p:sp>
    </p:spTree>
    <p:extLst>
      <p:ext uri="{BB962C8B-B14F-4D97-AF65-F5344CB8AC3E}">
        <p14:creationId xmlns:p14="http://schemas.microsoft.com/office/powerpoint/2010/main" val="384726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A1B335-DE2D-4AE5-BBF4-25FA34F2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45" y="273888"/>
            <a:ext cx="6987124" cy="480131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amet, consectetur adipiscing elit</a:t>
            </a:r>
          </a:p>
        </p:txBody>
      </p:sp>
      <p:pic>
        <p:nvPicPr>
          <p:cNvPr id="27" name="Picture Placeholder 26" descr="Grassy Hills ">
            <a:extLst>
              <a:ext uri="{FF2B5EF4-FFF2-40B4-BE49-F238E27FC236}">
                <a16:creationId xmlns:a16="http://schemas.microsoft.com/office/drawing/2014/main" id="{29687900-51AC-4D2F-9CA0-4618552E53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3988" y="0"/>
            <a:ext cx="8101013" cy="3429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9EC71A-D5BD-4C2D-90F2-EF58D0D86811}"/>
              </a:ext>
            </a:extLst>
          </p:cNvPr>
          <p:cNvSpPr txBox="1"/>
          <p:nvPr/>
        </p:nvSpPr>
        <p:spPr>
          <a:xfrm flipH="1">
            <a:off x="454616" y="77823"/>
            <a:ext cx="722220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The Witness of the Holy Spirit</a:t>
            </a:r>
          </a:p>
          <a:p>
            <a:r>
              <a:rPr lang="en-US" sz="3200" dirty="0">
                <a:solidFill>
                  <a:schemeClr val="bg1"/>
                </a:solidFill>
              </a:rPr>
              <a:t>4.	The Holy Spirit bears witness that there is no more need for sacrifice—that Jesus Christ is the perfect and eternal sacrifice for sin.</a:t>
            </a:r>
          </a:p>
        </p:txBody>
      </p:sp>
    </p:spTree>
    <p:extLst>
      <p:ext uri="{BB962C8B-B14F-4D97-AF65-F5344CB8AC3E}">
        <p14:creationId xmlns:p14="http://schemas.microsoft.com/office/powerpoint/2010/main" val="80183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 hidden="1">
            <a:extLst>
              <a:ext uri="{FF2B5EF4-FFF2-40B4-BE49-F238E27FC236}">
                <a16:creationId xmlns:a16="http://schemas.microsoft.com/office/drawing/2014/main" id="{5A04742A-F46D-4FAD-A230-A345B7F1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Lorem ipsum dolor sit amet, consectetur adipiscing eli</a:t>
            </a:r>
          </a:p>
        </p:txBody>
      </p:sp>
      <p:pic>
        <p:nvPicPr>
          <p:cNvPr id="14" name="Picture Placeholder 13" descr="Great Wall Scenic">
            <a:extLst>
              <a:ext uri="{FF2B5EF4-FFF2-40B4-BE49-F238E27FC236}">
                <a16:creationId xmlns:a16="http://schemas.microsoft.com/office/drawing/2014/main" id="{856BCBCC-510D-4634-9F6F-C87CC7802A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164" y="-41328"/>
            <a:ext cx="8101013" cy="3429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907CE1-D14D-482E-AEC5-DDD5301EFDA0}"/>
              </a:ext>
            </a:extLst>
          </p:cNvPr>
          <p:cNvSpPr txBox="1"/>
          <p:nvPr/>
        </p:nvSpPr>
        <p:spPr>
          <a:xfrm>
            <a:off x="526941" y="299634"/>
            <a:ext cx="357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D6B3C3-CFE3-411E-A040-556A641023A5}"/>
              </a:ext>
            </a:extLst>
          </p:cNvPr>
          <p:cNvSpPr txBox="1"/>
          <p:nvPr/>
        </p:nvSpPr>
        <p:spPr>
          <a:xfrm>
            <a:off x="568271" y="1163816"/>
            <a:ext cx="7253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book of Hebrews was written to a group of first-century Jewish Christians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37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106B4F79-CB53-4125-9132-D3F1C687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amet, consectetur adipiscing elit, sed do eiusmod tempor incididunt ut labore et dolore magna </a:t>
            </a:r>
            <a:endParaRPr lang="en-US" dirty="0"/>
          </a:p>
        </p:txBody>
      </p:sp>
      <p:pic>
        <p:nvPicPr>
          <p:cNvPr id="15" name="Picture Placeholder 14" descr="Calm Sea Serenity">
            <a:extLst>
              <a:ext uri="{FF2B5EF4-FFF2-40B4-BE49-F238E27FC236}">
                <a16:creationId xmlns:a16="http://schemas.microsoft.com/office/drawing/2014/main" id="{B8930FE8-C73B-4EE7-A600-582688E284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2325"/>
            <a:ext cx="8101013" cy="3429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4FA84B-B8BD-4B47-AD73-39D771739663}"/>
              </a:ext>
            </a:extLst>
          </p:cNvPr>
          <p:cNvSpPr txBox="1"/>
          <p:nvPr/>
        </p:nvSpPr>
        <p:spPr>
          <a:xfrm>
            <a:off x="960896" y="826576"/>
            <a:ext cx="6199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heart of the Jewish religion was the sacrificial system</a:t>
            </a:r>
          </a:p>
        </p:txBody>
      </p:sp>
    </p:spTree>
    <p:extLst>
      <p:ext uri="{BB962C8B-B14F-4D97-AF65-F5344CB8AC3E}">
        <p14:creationId xmlns:p14="http://schemas.microsoft.com/office/powerpoint/2010/main" val="23594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 hidden="1">
            <a:extLst>
              <a:ext uri="{FF2B5EF4-FFF2-40B4-BE49-F238E27FC236}">
                <a16:creationId xmlns:a16="http://schemas.microsoft.com/office/drawing/2014/main" id="{0F61CE49-202E-4921-BC63-E27739A1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45" y="273888"/>
            <a:ext cx="6987124" cy="480131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amet, consectetur adipiscing elit, sed do eiusmod </a:t>
            </a:r>
            <a:endParaRPr lang="en-US" dirty="0"/>
          </a:p>
        </p:txBody>
      </p:sp>
      <p:pic>
        <p:nvPicPr>
          <p:cNvPr id="14" name="Picture Placeholder 13" descr="Wooden Path through grass scenic">
            <a:extLst>
              <a:ext uri="{FF2B5EF4-FFF2-40B4-BE49-F238E27FC236}">
                <a16:creationId xmlns:a16="http://schemas.microsoft.com/office/drawing/2014/main" id="{ACC91E38-BE2E-4ECD-8246-12E6B6B9BF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3DDD06-A386-444B-9C7C-01E72263E5FC}"/>
              </a:ext>
            </a:extLst>
          </p:cNvPr>
          <p:cNvSpPr txBox="1"/>
          <p:nvPr/>
        </p:nvSpPr>
        <p:spPr>
          <a:xfrm>
            <a:off x="940231" y="1146875"/>
            <a:ext cx="6168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perfect sacrifice was a body prepared by God Himself</a:t>
            </a:r>
          </a:p>
        </p:txBody>
      </p:sp>
    </p:spTree>
    <p:extLst>
      <p:ext uri="{BB962C8B-B14F-4D97-AF65-F5344CB8AC3E}">
        <p14:creationId xmlns:p14="http://schemas.microsoft.com/office/powerpoint/2010/main" val="239901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1FE6BFBE-45C8-4772-861F-84AE79B4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amet, consectetur adipiscing el</a:t>
            </a:r>
            <a:endParaRPr lang="en-US" dirty="0"/>
          </a:p>
        </p:txBody>
      </p:sp>
      <p:pic>
        <p:nvPicPr>
          <p:cNvPr id="5" name="Picture Placeholder 4" descr="Mountains &amp; Stars">
            <a:extLst>
              <a:ext uri="{FF2B5EF4-FFF2-40B4-BE49-F238E27FC236}">
                <a16:creationId xmlns:a16="http://schemas.microsoft.com/office/drawing/2014/main" id="{FCAA8045-74A3-41E3-A07E-25D3F82FF2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9863B1-C924-4ADE-B938-BA5E87546B51}"/>
              </a:ext>
            </a:extLst>
          </p:cNvPr>
          <p:cNvSpPr txBox="1"/>
          <p:nvPr/>
        </p:nvSpPr>
        <p:spPr>
          <a:xfrm>
            <a:off x="418454" y="294469"/>
            <a:ext cx="638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Five Reasons Jesus Came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51CAA-6AD1-41FB-AD5C-F173D2F0A926}"/>
              </a:ext>
            </a:extLst>
          </p:cNvPr>
          <p:cNvSpPr txBox="1"/>
          <p:nvPr/>
        </p:nvSpPr>
        <p:spPr>
          <a:xfrm>
            <a:off x="542441" y="857573"/>
            <a:ext cx="7335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1. He came to show us the love of God</a:t>
            </a:r>
          </a:p>
        </p:txBody>
      </p:sp>
    </p:spTree>
    <p:extLst>
      <p:ext uri="{BB962C8B-B14F-4D97-AF65-F5344CB8AC3E}">
        <p14:creationId xmlns:p14="http://schemas.microsoft.com/office/powerpoint/2010/main" val="202832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1FE6BFBE-45C8-4772-861F-84AE79B4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amet, consectetur adipiscing el</a:t>
            </a:r>
            <a:endParaRPr lang="en-US" dirty="0"/>
          </a:p>
        </p:txBody>
      </p:sp>
      <p:pic>
        <p:nvPicPr>
          <p:cNvPr id="5" name="Picture Placeholder 4" descr="Mountains &amp; Stars">
            <a:extLst>
              <a:ext uri="{FF2B5EF4-FFF2-40B4-BE49-F238E27FC236}">
                <a16:creationId xmlns:a16="http://schemas.microsoft.com/office/drawing/2014/main" id="{FCAA8045-74A3-41E3-A07E-25D3F82FF2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9863B1-C924-4ADE-B938-BA5E87546B51}"/>
              </a:ext>
            </a:extLst>
          </p:cNvPr>
          <p:cNvSpPr txBox="1"/>
          <p:nvPr/>
        </p:nvSpPr>
        <p:spPr>
          <a:xfrm>
            <a:off x="418454" y="294469"/>
            <a:ext cx="638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Five Reasons Jesus Came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7522E-CB72-470A-8510-0A4D30582B6A}"/>
              </a:ext>
            </a:extLst>
          </p:cNvPr>
          <p:cNvSpPr txBox="1"/>
          <p:nvPr/>
        </p:nvSpPr>
        <p:spPr>
          <a:xfrm>
            <a:off x="237641" y="867905"/>
            <a:ext cx="7759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2.	He came to take our sins and their guilt and condemnation upon Himself</a:t>
            </a:r>
          </a:p>
        </p:txBody>
      </p:sp>
    </p:spTree>
    <p:extLst>
      <p:ext uri="{BB962C8B-B14F-4D97-AF65-F5344CB8AC3E}">
        <p14:creationId xmlns:p14="http://schemas.microsoft.com/office/powerpoint/2010/main" val="264481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1FE6BFBE-45C8-4772-861F-84AE79B4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amet, consectetur adipiscing el</a:t>
            </a:r>
            <a:endParaRPr lang="en-US" dirty="0"/>
          </a:p>
        </p:txBody>
      </p:sp>
      <p:pic>
        <p:nvPicPr>
          <p:cNvPr id="5" name="Picture Placeholder 4" descr="Mountains &amp; Stars">
            <a:extLst>
              <a:ext uri="{FF2B5EF4-FFF2-40B4-BE49-F238E27FC236}">
                <a16:creationId xmlns:a16="http://schemas.microsoft.com/office/drawing/2014/main" id="{FCAA8045-74A3-41E3-A07E-25D3F82FF2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9863B1-C924-4ADE-B938-BA5E87546B51}"/>
              </a:ext>
            </a:extLst>
          </p:cNvPr>
          <p:cNvSpPr txBox="1"/>
          <p:nvPr/>
        </p:nvSpPr>
        <p:spPr>
          <a:xfrm>
            <a:off x="418454" y="294469"/>
            <a:ext cx="638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Five Reasons Jesus Came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7522E-CB72-470A-8510-0A4D30582B6A}"/>
              </a:ext>
            </a:extLst>
          </p:cNvPr>
          <p:cNvSpPr txBox="1"/>
          <p:nvPr/>
        </p:nvSpPr>
        <p:spPr>
          <a:xfrm>
            <a:off x="237641" y="867905"/>
            <a:ext cx="7759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3.	He came to offer up Himself as the perfect sacrifice for our sins</a:t>
            </a:r>
          </a:p>
        </p:txBody>
      </p:sp>
    </p:spTree>
    <p:extLst>
      <p:ext uri="{BB962C8B-B14F-4D97-AF65-F5344CB8AC3E}">
        <p14:creationId xmlns:p14="http://schemas.microsoft.com/office/powerpoint/2010/main" val="339298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1FE6BFBE-45C8-4772-861F-84AE79B4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amet, consectetur adipiscing el</a:t>
            </a:r>
            <a:endParaRPr lang="en-US" dirty="0"/>
          </a:p>
        </p:txBody>
      </p:sp>
      <p:pic>
        <p:nvPicPr>
          <p:cNvPr id="5" name="Picture Placeholder 4" descr="Mountains &amp; Stars">
            <a:extLst>
              <a:ext uri="{FF2B5EF4-FFF2-40B4-BE49-F238E27FC236}">
                <a16:creationId xmlns:a16="http://schemas.microsoft.com/office/drawing/2014/main" id="{FCAA8045-74A3-41E3-A07E-25D3F82FF2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9863B1-C924-4ADE-B938-BA5E87546B51}"/>
              </a:ext>
            </a:extLst>
          </p:cNvPr>
          <p:cNvSpPr txBox="1"/>
          <p:nvPr/>
        </p:nvSpPr>
        <p:spPr>
          <a:xfrm>
            <a:off x="418454" y="294469"/>
            <a:ext cx="638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Five Reasons Jesus Came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7522E-CB72-470A-8510-0A4D30582B6A}"/>
              </a:ext>
            </a:extLst>
          </p:cNvPr>
          <p:cNvSpPr txBox="1"/>
          <p:nvPr/>
        </p:nvSpPr>
        <p:spPr>
          <a:xfrm>
            <a:off x="237641" y="867905"/>
            <a:ext cx="7759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4.	He came to take our sins off of us so that we could be counted perfect and made acceptable.</a:t>
            </a:r>
          </a:p>
        </p:txBody>
      </p:sp>
    </p:spTree>
    <p:extLst>
      <p:ext uri="{BB962C8B-B14F-4D97-AF65-F5344CB8AC3E}">
        <p14:creationId xmlns:p14="http://schemas.microsoft.com/office/powerpoint/2010/main" val="155710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1FE6BFBE-45C8-4772-861F-84AE79B4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amet, consectetur adipiscing el</a:t>
            </a:r>
            <a:endParaRPr lang="en-US" dirty="0"/>
          </a:p>
        </p:txBody>
      </p:sp>
      <p:pic>
        <p:nvPicPr>
          <p:cNvPr id="5" name="Picture Placeholder 4" descr="Mountains &amp; Stars">
            <a:extLst>
              <a:ext uri="{FF2B5EF4-FFF2-40B4-BE49-F238E27FC236}">
                <a16:creationId xmlns:a16="http://schemas.microsoft.com/office/drawing/2014/main" id="{FCAA8045-74A3-41E3-A07E-25D3F82FF2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9863B1-C924-4ADE-B938-BA5E87546B51}"/>
              </a:ext>
            </a:extLst>
          </p:cNvPr>
          <p:cNvSpPr txBox="1"/>
          <p:nvPr/>
        </p:nvSpPr>
        <p:spPr>
          <a:xfrm>
            <a:off x="418454" y="294469"/>
            <a:ext cx="638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Five Reasons Jesus Came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7522E-CB72-470A-8510-0A4D30582B6A}"/>
              </a:ext>
            </a:extLst>
          </p:cNvPr>
          <p:cNvSpPr txBox="1"/>
          <p:nvPr/>
        </p:nvSpPr>
        <p:spPr>
          <a:xfrm>
            <a:off x="237641" y="867905"/>
            <a:ext cx="7759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5.	He came to give us life eternal, something no other sacrifice system could make possible.</a:t>
            </a:r>
          </a:p>
        </p:txBody>
      </p:sp>
    </p:spTree>
    <p:extLst>
      <p:ext uri="{BB962C8B-B14F-4D97-AF65-F5344CB8AC3E}">
        <p14:creationId xmlns:p14="http://schemas.microsoft.com/office/powerpoint/2010/main" val="806585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06">
      <a:majorFont>
        <a:latin typeface="Sagona Boo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enic Facebook Banner_Win32_SL_v1" id="{B4D961FF-AF29-46B8-A2A7-C09AC9BA109F}" vid="{C64B6410-A88E-43AB-B611-0549CF7EC0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864C163A99BF4491AE66FAAC037A2A" ma:contentTypeVersion="8" ma:contentTypeDescription="Create a new document." ma:contentTypeScope="" ma:versionID="e0af91f78365fcf14b4d9e822fdb3099">
  <xsd:schema xmlns:xsd="http://www.w3.org/2001/XMLSchema" xmlns:xs="http://www.w3.org/2001/XMLSchema" xmlns:p="http://schemas.microsoft.com/office/2006/metadata/properties" xmlns:ns3="227a215d-6c42-4d65-a1de-5f484d5045d3" targetNamespace="http://schemas.microsoft.com/office/2006/metadata/properties" ma:root="true" ma:fieldsID="da238ff167fc8fb4b299ce87a9628eb4" ns3:_="">
    <xsd:import namespace="227a215d-6c42-4d65-a1de-5f484d5045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a215d-6c42-4d65-a1de-5f484d504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27a215d-6c42-4d65-a1de-5f484d5045d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2C7739-87C9-412B-BEF3-BF7141752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7a215d-6c42-4d65-a1de-5f484d5045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59C8BE-507F-4660-94AA-EF9643902175}">
  <ds:schemaRefs>
    <ds:schemaRef ds:uri="227a215d-6c42-4d65-a1de-5f484d5045d3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72A323-4D1B-4B89-8329-54F90FFB2F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Scenic Facebook banners</Template>
  <TotalTime>80</TotalTime>
  <Words>452</Words>
  <Application>Microsoft Office PowerPoint</Application>
  <PresentationFormat>Custom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Sagona Book</vt:lpstr>
      <vt:lpstr>Office Theme</vt:lpstr>
      <vt:lpstr>Lorem ipsum dolor sit amet, consectetur adipiscing elit</vt:lpstr>
      <vt:lpstr>Lorem ipsum dolor sit amet, consectetur adipiscing eli</vt:lpstr>
      <vt:lpstr>Lorem ipsum dolor sit amet, consectetur adipiscing elit, sed do eiusmod tempor incididunt ut labore et dolore magna </vt:lpstr>
      <vt:lpstr>Lorem ipsum dolor sit amet, consectetur adipiscing elit, sed do eiusmod </vt:lpstr>
      <vt:lpstr>Lorem ipsum dolor sit amet, consectetur adipiscing el</vt:lpstr>
      <vt:lpstr>Lorem ipsum dolor sit amet, consectetur adipiscing el</vt:lpstr>
      <vt:lpstr>Lorem ipsum dolor sit amet, consectetur adipiscing el</vt:lpstr>
      <vt:lpstr>Lorem ipsum dolor sit amet, consectetur adipiscing el</vt:lpstr>
      <vt:lpstr>Lorem ipsum dolor sit amet, consectetur adipiscing el</vt:lpstr>
      <vt:lpstr>Lorem ipsum dolor sit amet, consectetur adipiscing elit, sed do eiusmod tempor incididunt ut labore et dolore magna </vt:lpstr>
      <vt:lpstr>Lorem ipsum dolor sit amet, consectetur adipiscing elit, sed do eiusmod tempor incididunt ut labore et dolore magna </vt:lpstr>
      <vt:lpstr>Lorem ipsum dolor sit amet, consectetur adipiscing elit</vt:lpstr>
      <vt:lpstr>Lorem ipsum dolor sit amet, consectetur adipiscing elit</vt:lpstr>
      <vt:lpstr>Lorem ipsum dolor sit amet, consectetur adipiscing elit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consectetur adipiscing elit</dc:title>
  <dc:creator>Stuckey, Perry</dc:creator>
  <cp:lastModifiedBy>Central Baptist Church</cp:lastModifiedBy>
  <cp:revision>8</cp:revision>
  <dcterms:created xsi:type="dcterms:W3CDTF">2020-12-26T01:18:50Z</dcterms:created>
  <dcterms:modified xsi:type="dcterms:W3CDTF">2020-12-29T14:13:32Z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0x010100BA864C163A99BF4491AE66FAAC037A2A</vt:lpwstr>
  </property>
</Properties>
</file>